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18"/>
  </p:notesMasterIdLst>
  <p:sldIdLst>
    <p:sldId id="259" r:id="rId6"/>
    <p:sldId id="274" r:id="rId7"/>
    <p:sldId id="275" r:id="rId8"/>
    <p:sldId id="268" r:id="rId9"/>
    <p:sldId id="277" r:id="rId10"/>
    <p:sldId id="257" r:id="rId11"/>
    <p:sldId id="282" r:id="rId12"/>
    <p:sldId id="284" r:id="rId13"/>
    <p:sldId id="264" r:id="rId14"/>
    <p:sldId id="280" r:id="rId15"/>
    <p:sldId id="281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  <p188:author id="{EB1312DB-8C20-44D3-9B3D-E75B0CF56289}" name="McCall, Lauren" initials="ML" userId="S::lmccall7@gatech.edu::0525a10b-d9b0-4c06-a260-852393986b03" providerId="AD"/>
  <p188:author id="{D0690EF4-8FC8-6E79-4330-FFCC0973E75A}" name="Allen, Brittney J" initials="AJ" userId="S::ballen88@gatech.edu::0ae0c295-440a-4855-a18a-673cab4448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899220-A49D-AF0A-A566-EE90F0C94EC1}" v="14" dt="2024-06-11T16:59:24.6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44"/>
  </p:normalViewPr>
  <p:slideViewPr>
    <p:cSldViewPr snapToGrid="0">
      <p:cViewPr varScale="1">
        <p:scale>
          <a:sx n="116" d="100"/>
          <a:sy n="116" d="100"/>
        </p:scale>
        <p:origin x="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all, Lauren" userId="S::lmccall7@gatech.edu::0525a10b-d9b0-4c06-a260-852393986b03" providerId="AD" clId="Web-{2164EBE0-1FC7-48DB-A4AF-528A001F8429}"/>
    <pc:docChg chg="modSld">
      <pc:chgData name="McCall, Lauren" userId="S::lmccall7@gatech.edu::0525a10b-d9b0-4c06-a260-852393986b03" providerId="AD" clId="Web-{2164EBE0-1FC7-48DB-A4AF-528A001F8429}" dt="2023-04-06T15:11:20.681" v="1" actId="20577"/>
      <pc:docMkLst>
        <pc:docMk/>
      </pc:docMkLst>
      <pc:sldChg chg="modSp">
        <pc:chgData name="McCall, Lauren" userId="S::lmccall7@gatech.edu::0525a10b-d9b0-4c06-a260-852393986b03" providerId="AD" clId="Web-{2164EBE0-1FC7-48DB-A4AF-528A001F8429}" dt="2023-04-06T15:11:20.681" v="1" actId="20577"/>
        <pc:sldMkLst>
          <pc:docMk/>
          <pc:sldMk cId="3054035364" sldId="262"/>
        </pc:sldMkLst>
        <pc:spChg chg="mod">
          <ac:chgData name="McCall, Lauren" userId="S::lmccall7@gatech.edu::0525a10b-d9b0-4c06-a260-852393986b03" providerId="AD" clId="Web-{2164EBE0-1FC7-48DB-A4AF-528A001F8429}" dt="2023-04-06T15:11:20.681" v="1" actId="20577"/>
          <ac:spMkLst>
            <pc:docMk/>
            <pc:sldMk cId="3054035364" sldId="262"/>
            <ac:spMk id="199" creationId="{00000000-0000-0000-0000-000000000000}"/>
          </ac:spMkLst>
        </pc:spChg>
      </pc:sldChg>
    </pc:docChg>
  </pc:docChgLst>
  <pc:docChgLst>
    <pc:chgData name="Paz, Jed Matthew M" userId="S::jpaz6@gatech.edu::6c9ebb77-b819-4654-95d7-a9e398582544" providerId="AD" clId="Web-{18899220-A49D-AF0A-A566-EE90F0C94EC1}"/>
    <pc:docChg chg="modSld">
      <pc:chgData name="Paz, Jed Matthew M" userId="S::jpaz6@gatech.edu::6c9ebb77-b819-4654-95d7-a9e398582544" providerId="AD" clId="Web-{18899220-A49D-AF0A-A566-EE90F0C94EC1}" dt="2024-06-11T16:59:24.641" v="11" actId="1076"/>
      <pc:docMkLst>
        <pc:docMk/>
      </pc:docMkLst>
      <pc:sldChg chg="addSp delSp modSp">
        <pc:chgData name="Paz, Jed Matthew M" userId="S::jpaz6@gatech.edu::6c9ebb77-b819-4654-95d7-a9e398582544" providerId="AD" clId="Web-{18899220-A49D-AF0A-A566-EE90F0C94EC1}" dt="2024-06-11T16:59:24.641" v="11" actId="1076"/>
        <pc:sldMkLst>
          <pc:docMk/>
          <pc:sldMk cId="1951644947" sldId="281"/>
        </pc:sldMkLst>
        <pc:picChg chg="add del mod">
          <ac:chgData name="Paz, Jed Matthew M" userId="S::jpaz6@gatech.edu::6c9ebb77-b819-4654-95d7-a9e398582544" providerId="AD" clId="Web-{18899220-A49D-AF0A-A566-EE90F0C94EC1}" dt="2024-06-11T16:59:12.047" v="5"/>
          <ac:picMkLst>
            <pc:docMk/>
            <pc:sldMk cId="1951644947" sldId="281"/>
            <ac:picMk id="3" creationId="{BCB51355-192B-A8F0-E824-900259FA36DB}"/>
          </ac:picMkLst>
        </pc:picChg>
        <pc:picChg chg="add mod">
          <ac:chgData name="Paz, Jed Matthew M" userId="S::jpaz6@gatech.edu::6c9ebb77-b819-4654-95d7-a9e398582544" providerId="AD" clId="Web-{18899220-A49D-AF0A-A566-EE90F0C94EC1}" dt="2024-06-11T16:59:24.641" v="11" actId="1076"/>
          <ac:picMkLst>
            <pc:docMk/>
            <pc:sldMk cId="1951644947" sldId="281"/>
            <ac:picMk id="8" creationId="{8DA9F6DC-3E20-0A37-3E64-62DB8C046573}"/>
          </ac:picMkLst>
        </pc:picChg>
        <pc:picChg chg="del">
          <ac:chgData name="Paz, Jed Matthew M" userId="S::jpaz6@gatech.edu::6c9ebb77-b819-4654-95d7-a9e398582544" providerId="AD" clId="Web-{18899220-A49D-AF0A-A566-EE90F0C94EC1}" dt="2024-06-11T16:58:03.857" v="0"/>
          <ac:picMkLst>
            <pc:docMk/>
            <pc:sldMk cId="1951644947" sldId="281"/>
            <ac:picMk id="9" creationId="{D2D94D98-49FF-EB68-D299-62224268277D}"/>
          </ac:picMkLst>
        </pc:picChg>
      </pc:sldChg>
    </pc:docChg>
  </pc:docChgLst>
  <pc:docChgLst>
    <pc:chgData name="Allen, Brittney J" userId="S::ballen88@gatech.edu::0ae0c295-440a-4855-a18a-673cab4448c4" providerId="AD" clId="Web-{8D2481F4-D6A8-4F44-2F63-F12A7D63F082}"/>
    <pc:docChg chg="modSld">
      <pc:chgData name="Allen, Brittney J" userId="S::ballen88@gatech.edu::0ae0c295-440a-4855-a18a-673cab4448c4" providerId="AD" clId="Web-{8D2481F4-D6A8-4F44-2F63-F12A7D63F082}" dt="2023-06-13T14:16:47.962" v="8"/>
      <pc:docMkLst>
        <pc:docMk/>
      </pc:docMkLst>
      <pc:sldChg chg="modSp">
        <pc:chgData name="Allen, Brittney J" userId="S::ballen88@gatech.edu::0ae0c295-440a-4855-a18a-673cab4448c4" providerId="AD" clId="Web-{8D2481F4-D6A8-4F44-2F63-F12A7D63F082}" dt="2023-06-13T14:15:56.008" v="2" actId="20577"/>
        <pc:sldMkLst>
          <pc:docMk/>
          <pc:sldMk cId="3930902945" sldId="268"/>
        </pc:sldMkLst>
        <pc:spChg chg="mod">
          <ac:chgData name="Allen, Brittney J" userId="S::ballen88@gatech.edu::0ae0c295-440a-4855-a18a-673cab4448c4" providerId="AD" clId="Web-{8D2481F4-D6A8-4F44-2F63-F12A7D63F082}" dt="2023-06-13T14:15:56.008" v="2" actId="20577"/>
          <ac:spMkLst>
            <pc:docMk/>
            <pc:sldMk cId="3930902945" sldId="268"/>
            <ac:spMk id="3" creationId="{8313CD1B-6E47-3711-11A0-4B0FB377677B}"/>
          </ac:spMkLst>
        </pc:spChg>
      </pc:sldChg>
      <pc:sldChg chg="modSp">
        <pc:chgData name="Allen, Brittney J" userId="S::ballen88@gatech.edu::0ae0c295-440a-4855-a18a-673cab4448c4" providerId="AD" clId="Web-{8D2481F4-D6A8-4F44-2F63-F12A7D63F082}" dt="2023-06-13T14:16:06.149" v="4"/>
        <pc:sldMkLst>
          <pc:docMk/>
          <pc:sldMk cId="0" sldId="277"/>
        </pc:sldMkLst>
        <pc:graphicFrameChg chg="mod modGraphic">
          <ac:chgData name="Allen, Brittney J" userId="S::ballen88@gatech.edu::0ae0c295-440a-4855-a18a-673cab4448c4" providerId="AD" clId="Web-{8D2481F4-D6A8-4F44-2F63-F12A7D63F082}" dt="2023-06-13T14:16:06.149" v="4"/>
          <ac:graphicFrameMkLst>
            <pc:docMk/>
            <pc:sldMk cId="0" sldId="277"/>
            <ac:graphicFrameMk id="14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8D2481F4-D6A8-4F44-2F63-F12A7D63F082}" dt="2023-06-13T14:16:31.462" v="6"/>
        <pc:sldMkLst>
          <pc:docMk/>
          <pc:sldMk cId="2261592327" sldId="282"/>
        </pc:sldMkLst>
        <pc:graphicFrameChg chg="mod modGraphic">
          <ac:chgData name="Allen, Brittney J" userId="S::ballen88@gatech.edu::0ae0c295-440a-4855-a18a-673cab4448c4" providerId="AD" clId="Web-{8D2481F4-D6A8-4F44-2F63-F12A7D63F082}" dt="2023-06-13T14:16:31.462" v="6"/>
          <ac:graphicFrameMkLst>
            <pc:docMk/>
            <pc:sldMk cId="2261592327" sldId="282"/>
            <ac:graphicFrameMk id="200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8D2481F4-D6A8-4F44-2F63-F12A7D63F082}" dt="2023-06-13T14:16:47.962" v="8"/>
        <pc:sldMkLst>
          <pc:docMk/>
          <pc:sldMk cId="3696078574" sldId="284"/>
        </pc:sldMkLst>
        <pc:graphicFrameChg chg="mod modGraphic">
          <ac:chgData name="Allen, Brittney J" userId="S::ballen88@gatech.edu::0ae0c295-440a-4855-a18a-673cab4448c4" providerId="AD" clId="Web-{8D2481F4-D6A8-4F44-2F63-F12A7D63F082}" dt="2023-06-13T14:16:47.962" v="8"/>
          <ac:graphicFrameMkLst>
            <pc:docMk/>
            <pc:sldMk cId="3696078574" sldId="284"/>
            <ac:graphicFrameMk id="200" creationId="{00000000-0000-0000-0000-000000000000}"/>
          </ac:graphicFrameMkLst>
        </pc:graphicFrameChg>
      </pc:sldChg>
    </pc:docChg>
  </pc:docChgLst>
  <pc:docChgLst>
    <pc:chgData name="Grossman, Sabrina R" userId="S::sgrossman8@gatech.edu::e13c3400-0684-4144-979f-e5ac76bab053" providerId="AD" clId="Web-{E75179EA-8F6C-485B-8A32-1EF0F32A6DCB}"/>
    <pc:docChg chg="modSld">
      <pc:chgData name="Grossman, Sabrina R" userId="S::sgrossman8@gatech.edu::e13c3400-0684-4144-979f-e5ac76bab053" providerId="AD" clId="Web-{E75179EA-8F6C-485B-8A32-1EF0F32A6DCB}" dt="2023-05-11T16:27:43.693" v="26" actId="20577"/>
      <pc:docMkLst>
        <pc:docMk/>
      </pc:docMkLst>
      <pc:sldChg chg="modSp">
        <pc:chgData name="Grossman, Sabrina R" userId="S::sgrossman8@gatech.edu::e13c3400-0684-4144-979f-e5ac76bab053" providerId="AD" clId="Web-{E75179EA-8F6C-485B-8A32-1EF0F32A6DCB}" dt="2023-05-11T16:24:15.110" v="2" actId="20577"/>
        <pc:sldMkLst>
          <pc:docMk/>
          <pc:sldMk cId="2584600899" sldId="259"/>
        </pc:sldMkLst>
        <pc:spChg chg="mod">
          <ac:chgData name="Grossman, Sabrina R" userId="S::sgrossman8@gatech.edu::e13c3400-0684-4144-979f-e5ac76bab053" providerId="AD" clId="Web-{E75179EA-8F6C-485B-8A32-1EF0F32A6DCB}" dt="2023-05-11T16:24:15.110" v="2" actId="20577"/>
          <ac:spMkLst>
            <pc:docMk/>
            <pc:sldMk cId="2584600899" sldId="259"/>
            <ac:spMk id="76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E75179EA-8F6C-485B-8A32-1EF0F32A6DCB}" dt="2023-05-11T16:25:07.033" v="12" actId="20577"/>
        <pc:sldMkLst>
          <pc:docMk/>
          <pc:sldMk cId="0" sldId="274"/>
        </pc:sldMkLst>
        <pc:spChg chg="mod">
          <ac:chgData name="Grossman, Sabrina R" userId="S::sgrossman8@gatech.edu::e13c3400-0684-4144-979f-e5ac76bab053" providerId="AD" clId="Web-{E75179EA-8F6C-485B-8A32-1EF0F32A6DCB}" dt="2023-05-11T16:25:07.033" v="12" actId="20577"/>
          <ac:spMkLst>
            <pc:docMk/>
            <pc:sldMk cId="0" sldId="274"/>
            <ac:spMk id="91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E75179EA-8F6C-485B-8A32-1EF0F32A6DCB}" dt="2023-05-11T16:27:43.693" v="26" actId="20577"/>
        <pc:sldMkLst>
          <pc:docMk/>
          <pc:sldMk cId="0" sldId="275"/>
        </pc:sldMkLst>
        <pc:spChg chg="mod">
          <ac:chgData name="Grossman, Sabrina R" userId="S::sgrossman8@gatech.edu::e13c3400-0684-4144-979f-e5ac76bab053" providerId="AD" clId="Web-{E75179EA-8F6C-485B-8A32-1EF0F32A6DCB}" dt="2023-05-11T16:27:43.693" v="26" actId="20577"/>
          <ac:spMkLst>
            <pc:docMk/>
            <pc:sldMk cId="0" sldId="275"/>
            <ac:spMk id="107" creationId="{00000000-0000-0000-0000-000000000000}"/>
          </ac:spMkLst>
        </pc:spChg>
      </pc:sldChg>
    </pc:docChg>
  </pc:docChgLst>
  <pc:docChgLst>
    <pc:chgData name="Allen, Brittney J" userId="S::ballen88@gatech.edu::0ae0c295-440a-4855-a18a-673cab4448c4" providerId="AD" clId="Web-{959ED784-B009-4149-8709-F9D3CB814EC0}"/>
    <pc:docChg chg="mod modSld">
      <pc:chgData name="Allen, Brittney J" userId="S::ballen88@gatech.edu::0ae0c295-440a-4855-a18a-673cab4448c4" providerId="AD" clId="Web-{959ED784-B009-4149-8709-F9D3CB814EC0}" dt="2023-06-13T15:08:27.232" v="11"/>
      <pc:docMkLst>
        <pc:docMk/>
      </pc:docMkLst>
      <pc:sldChg chg="modSp">
        <pc:chgData name="Allen, Brittney J" userId="S::ballen88@gatech.edu::0ae0c295-440a-4855-a18a-673cab4448c4" providerId="AD" clId="Web-{959ED784-B009-4149-8709-F9D3CB814EC0}" dt="2023-06-13T15:00:00.558" v="8" actId="1076"/>
        <pc:sldMkLst>
          <pc:docMk/>
          <pc:sldMk cId="3930902945" sldId="268"/>
        </pc:sldMkLst>
        <pc:picChg chg="mod">
          <ac:chgData name="Allen, Brittney J" userId="S::ballen88@gatech.edu::0ae0c295-440a-4855-a18a-673cab4448c4" providerId="AD" clId="Web-{959ED784-B009-4149-8709-F9D3CB814EC0}" dt="2023-06-13T15:00:00.558" v="8" actId="1076"/>
          <ac:picMkLst>
            <pc:docMk/>
            <pc:sldMk cId="3930902945" sldId="268"/>
            <ac:picMk id="6" creationId="{72EC71A8-9015-B253-3C22-39F71DF8CAB2}"/>
          </ac:picMkLst>
        </pc:picChg>
      </pc:sldChg>
      <pc:sldChg chg="modSp">
        <pc:chgData name="Allen, Brittney J" userId="S::ballen88@gatech.edu::0ae0c295-440a-4855-a18a-673cab4448c4" providerId="AD" clId="Web-{959ED784-B009-4149-8709-F9D3CB814EC0}" dt="2023-06-13T14:59:07.009" v="7" actId="20577"/>
        <pc:sldMkLst>
          <pc:docMk/>
          <pc:sldMk cId="0" sldId="275"/>
        </pc:sldMkLst>
        <pc:spChg chg="mod">
          <ac:chgData name="Allen, Brittney J" userId="S::ballen88@gatech.edu::0ae0c295-440a-4855-a18a-673cab4448c4" providerId="AD" clId="Web-{959ED784-B009-4149-8709-F9D3CB814EC0}" dt="2023-06-13T14:59:07.009" v="7" actId="20577"/>
          <ac:spMkLst>
            <pc:docMk/>
            <pc:sldMk cId="0" sldId="275"/>
            <ac:spMk id="107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959ED784-B009-4149-8709-F9D3CB814EC0}" dt="2023-06-13T15:01:37.874" v="9" actId="20577"/>
        <pc:sldMkLst>
          <pc:docMk/>
          <pc:sldMk cId="1070515575" sldId="280"/>
        </pc:sldMkLst>
        <pc:spChg chg="mod">
          <ac:chgData name="Allen, Brittney J" userId="S::ballen88@gatech.edu::0ae0c295-440a-4855-a18a-673cab4448c4" providerId="AD" clId="Web-{959ED784-B009-4149-8709-F9D3CB814EC0}" dt="2023-06-13T15:01:37.874" v="9" actId="20577"/>
          <ac:spMkLst>
            <pc:docMk/>
            <pc:sldMk cId="1070515575" sldId="280"/>
            <ac:spMk id="4" creationId="{92523234-6478-FBC7-73BF-BC5611B2062F}"/>
          </ac:spMkLst>
        </pc:spChg>
      </pc:sldChg>
      <pc:sldChg chg="addCm">
        <pc:chgData name="Allen, Brittney J" userId="S::ballen88@gatech.edu::0ae0c295-440a-4855-a18a-673cab4448c4" providerId="AD" clId="Web-{959ED784-B009-4149-8709-F9D3CB814EC0}" dt="2023-06-13T15:08:27.232" v="11"/>
        <pc:sldMkLst>
          <pc:docMk/>
          <pc:sldMk cId="1951644947" sldId="28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llen, Brittney J" userId="S::ballen88@gatech.edu::0ae0c295-440a-4855-a18a-673cab4448c4" providerId="AD" clId="Web-{959ED784-B009-4149-8709-F9D3CB814EC0}" dt="2023-06-13T15:08:27.232" v="11"/>
              <pc2:cmMkLst xmlns:pc2="http://schemas.microsoft.com/office/powerpoint/2019/9/main/command">
                <pc:docMk/>
                <pc:sldMk cId="1951644947" sldId="281"/>
                <pc2:cmMk id="{B39FD2B2-1F2C-4A8A-B199-8E14AB5240D1}"/>
              </pc2:cmMkLst>
            </pc226:cmChg>
          </p:ext>
        </pc:extLst>
      </pc:sldChg>
    </pc:docChg>
  </pc:docChgLst>
  <pc:docChgLst>
    <pc:chgData name="McCall, Lauren" userId="S::lmccall7@gatech.edu::0525a10b-d9b0-4c06-a260-852393986b03" providerId="AD" clId="Web-{3AAAEE14-1011-407D-BE63-BED263450848}"/>
    <pc:docChg chg="addSld delSld modSld">
      <pc:chgData name="McCall, Lauren" userId="S::lmccall7@gatech.edu::0525a10b-d9b0-4c06-a260-852393986b03" providerId="AD" clId="Web-{3AAAEE14-1011-407D-BE63-BED263450848}" dt="2023-04-10T22:56:34.217" v="76" actId="20577"/>
      <pc:docMkLst>
        <pc:docMk/>
      </pc:docMkLst>
      <pc:sldChg chg="del">
        <pc:chgData name="McCall, Lauren" userId="S::lmccall7@gatech.edu::0525a10b-d9b0-4c06-a260-852393986b03" providerId="AD" clId="Web-{3AAAEE14-1011-407D-BE63-BED263450848}" dt="2023-04-10T22:54:54.370" v="40"/>
        <pc:sldMkLst>
          <pc:docMk/>
          <pc:sldMk cId="2275405423" sldId="272"/>
        </pc:sldMkLst>
      </pc:sldChg>
      <pc:sldChg chg="del">
        <pc:chgData name="McCall, Lauren" userId="S::lmccall7@gatech.edu::0525a10b-d9b0-4c06-a260-852393986b03" providerId="AD" clId="Web-{3AAAEE14-1011-407D-BE63-BED263450848}" dt="2023-04-10T22:55:54.387" v="54"/>
        <pc:sldMkLst>
          <pc:docMk/>
          <pc:sldMk cId="4264204702" sldId="273"/>
        </pc:sldMkLst>
      </pc:sldChg>
      <pc:sldChg chg="modSp">
        <pc:chgData name="McCall, Lauren" userId="S::lmccall7@gatech.edu::0525a10b-d9b0-4c06-a260-852393986b03" providerId="AD" clId="Web-{3AAAEE14-1011-407D-BE63-BED263450848}" dt="2023-04-10T22:56:34.217" v="76" actId="20577"/>
        <pc:sldMkLst>
          <pc:docMk/>
          <pc:sldMk cId="0" sldId="275"/>
        </pc:sldMkLst>
        <pc:spChg chg="mod">
          <ac:chgData name="McCall, Lauren" userId="S::lmccall7@gatech.edu::0525a10b-d9b0-4c06-a260-852393986b03" providerId="AD" clId="Web-{3AAAEE14-1011-407D-BE63-BED263450848}" dt="2023-04-10T22:56:34.217" v="76" actId="20577"/>
          <ac:spMkLst>
            <pc:docMk/>
            <pc:sldMk cId="0" sldId="275"/>
            <ac:spMk id="107" creationId="{00000000-0000-0000-0000-000000000000}"/>
          </ac:spMkLst>
        </pc:spChg>
      </pc:sldChg>
      <pc:sldChg chg="del">
        <pc:chgData name="McCall, Lauren" userId="S::lmccall7@gatech.edu::0525a10b-d9b0-4c06-a260-852393986b03" providerId="AD" clId="Web-{3AAAEE14-1011-407D-BE63-BED263450848}" dt="2023-04-10T22:54:46.135" v="39"/>
        <pc:sldMkLst>
          <pc:docMk/>
          <pc:sldMk cId="1906038637" sldId="278"/>
        </pc:sldMkLst>
      </pc:sldChg>
      <pc:sldChg chg="del">
        <pc:chgData name="McCall, Lauren" userId="S::lmccall7@gatech.edu::0525a10b-d9b0-4c06-a260-852393986b03" providerId="AD" clId="Web-{3AAAEE14-1011-407D-BE63-BED263450848}" dt="2023-04-10T22:54:09.447" v="34"/>
        <pc:sldMkLst>
          <pc:docMk/>
          <pc:sldMk cId="4114409520" sldId="279"/>
        </pc:sldMkLst>
      </pc:sldChg>
      <pc:sldChg chg="addSp delSp modSp add">
        <pc:chgData name="McCall, Lauren" userId="S::lmccall7@gatech.edu::0525a10b-d9b0-4c06-a260-852393986b03" providerId="AD" clId="Web-{3AAAEE14-1011-407D-BE63-BED263450848}" dt="2023-04-10T22:54:41.510" v="38"/>
        <pc:sldMkLst>
          <pc:docMk/>
          <pc:sldMk cId="1070515575" sldId="280"/>
        </pc:sldMkLst>
        <pc:spChg chg="del">
          <ac:chgData name="McCall, Lauren" userId="S::lmccall7@gatech.edu::0525a10b-d9b0-4c06-a260-852393986b03" providerId="AD" clId="Web-{3AAAEE14-1011-407D-BE63-BED263450848}" dt="2023-04-10T22:52:03.365" v="15"/>
          <ac:spMkLst>
            <pc:docMk/>
            <pc:sldMk cId="1070515575" sldId="280"/>
            <ac:spMk id="3" creationId="{7A87B13A-6CE7-E759-01A8-C51876AD2582}"/>
          </ac:spMkLst>
        </pc:spChg>
        <pc:spChg chg="add mod">
          <ac:chgData name="McCall, Lauren" userId="S::lmccall7@gatech.edu::0525a10b-d9b0-4c06-a260-852393986b03" providerId="AD" clId="Web-{3AAAEE14-1011-407D-BE63-BED263450848}" dt="2023-04-10T22:51:36.098" v="12" actId="14100"/>
          <ac:spMkLst>
            <pc:docMk/>
            <pc:sldMk cId="1070515575" sldId="280"/>
            <ac:spMk id="4" creationId="{92523234-6478-FBC7-73BF-BC5611B2062F}"/>
          </ac:spMkLst>
        </pc:spChg>
        <pc:spChg chg="del">
          <ac:chgData name="McCall, Lauren" userId="S::lmccall7@gatech.edu::0525a10b-d9b0-4c06-a260-852393986b03" providerId="AD" clId="Web-{3AAAEE14-1011-407D-BE63-BED263450848}" dt="2023-04-10T22:54:22.978" v="35"/>
          <ac:spMkLst>
            <pc:docMk/>
            <pc:sldMk cId="1070515575" sldId="280"/>
            <ac:spMk id="7" creationId="{1A04774F-EB37-A1FA-885B-86AB6827E238}"/>
          </ac:spMkLst>
        </pc:spChg>
        <pc:spChg chg="add">
          <ac:chgData name="McCall, Lauren" userId="S::lmccall7@gatech.edu::0525a10b-d9b0-4c06-a260-852393986b03" providerId="AD" clId="Web-{3AAAEE14-1011-407D-BE63-BED263450848}" dt="2023-04-10T22:52:17.537" v="17"/>
          <ac:spMkLst>
            <pc:docMk/>
            <pc:sldMk cId="1070515575" sldId="280"/>
            <ac:spMk id="10" creationId="{38F3AFFB-55B5-6222-CE64-1925F26E273D}"/>
          </ac:spMkLst>
        </pc:spChg>
        <pc:spChg chg="add mod">
          <ac:chgData name="McCall, Lauren" userId="S::lmccall7@gatech.edu::0525a10b-d9b0-4c06-a260-852393986b03" providerId="AD" clId="Web-{3AAAEE14-1011-407D-BE63-BED263450848}" dt="2023-04-10T22:53:21.414" v="26" actId="1076"/>
          <ac:spMkLst>
            <pc:docMk/>
            <pc:sldMk cId="1070515575" sldId="280"/>
            <ac:spMk id="12" creationId="{0DB7838F-098B-0C16-88C6-B131CC189EF7}"/>
          </ac:spMkLst>
        </pc:spChg>
        <pc:spChg chg="add mod">
          <ac:chgData name="McCall, Lauren" userId="S::lmccall7@gatech.edu::0525a10b-d9b0-4c06-a260-852393986b03" providerId="AD" clId="Web-{3AAAEE14-1011-407D-BE63-BED263450848}" dt="2023-04-10T22:52:51.616" v="21" actId="1076"/>
          <ac:spMkLst>
            <pc:docMk/>
            <pc:sldMk cId="1070515575" sldId="280"/>
            <ac:spMk id="14" creationId="{35591B10-9A40-A8C7-6A19-DE09FB26313A}"/>
          </ac:spMkLst>
        </pc:spChg>
        <pc:spChg chg="add">
          <ac:chgData name="McCall, Lauren" userId="S::lmccall7@gatech.edu::0525a10b-d9b0-4c06-a260-852393986b03" providerId="AD" clId="Web-{3AAAEE14-1011-407D-BE63-BED263450848}" dt="2023-04-10T22:54:41.510" v="38"/>
          <ac:spMkLst>
            <pc:docMk/>
            <pc:sldMk cId="1070515575" sldId="280"/>
            <ac:spMk id="25" creationId="{43A26C5F-CD83-04FE-712F-F87340A10AF2}"/>
          </ac:spMkLst>
        </pc:spChg>
        <pc:spChg chg="mod">
          <ac:chgData name="McCall, Lauren" userId="S::lmccall7@gatech.edu::0525a10b-d9b0-4c06-a260-852393986b03" providerId="AD" clId="Web-{3AAAEE14-1011-407D-BE63-BED263450848}" dt="2023-04-10T22:51:21.020" v="6" actId="20577"/>
          <ac:spMkLst>
            <pc:docMk/>
            <pc:sldMk cId="1070515575" sldId="280"/>
            <ac:spMk id="156" creationId="{00000000-0000-0000-0000-000000000000}"/>
          </ac:spMkLst>
        </pc:spChg>
        <pc:picChg chg="del">
          <ac:chgData name="McCall, Lauren" userId="S::lmccall7@gatech.edu::0525a10b-d9b0-4c06-a260-852393986b03" providerId="AD" clId="Web-{3AAAEE14-1011-407D-BE63-BED263450848}" dt="2023-04-10T22:51:22.942" v="7"/>
          <ac:picMkLst>
            <pc:docMk/>
            <pc:sldMk cId="1070515575" sldId="280"/>
            <ac:picMk id="2" creationId="{0769D862-5C18-9FB5-4CE9-386732294EE5}"/>
          </ac:picMkLst>
        </pc:picChg>
        <pc:picChg chg="add mod">
          <ac:chgData name="McCall, Lauren" userId="S::lmccall7@gatech.edu::0525a10b-d9b0-4c06-a260-852393986b03" providerId="AD" clId="Web-{3AAAEE14-1011-407D-BE63-BED263450848}" dt="2023-04-10T22:52:06.334" v="16" actId="1076"/>
          <ac:picMkLst>
            <pc:docMk/>
            <pc:sldMk cId="1070515575" sldId="280"/>
            <ac:picMk id="8" creationId="{5DF39529-B56D-21F7-8143-66C2E1E64C72}"/>
          </ac:picMkLst>
        </pc:picChg>
        <pc:cxnChg chg="add mod">
          <ac:chgData name="McCall, Lauren" userId="S::lmccall7@gatech.edu::0525a10b-d9b0-4c06-a260-852393986b03" providerId="AD" clId="Web-{3AAAEE14-1011-407D-BE63-BED263450848}" dt="2023-04-10T22:53:03.835" v="23" actId="1076"/>
          <ac:cxnSpMkLst>
            <pc:docMk/>
            <pc:sldMk cId="1070515575" sldId="280"/>
            <ac:cxnSpMk id="16" creationId="{82B4982D-5585-7518-64F0-97DA6C312116}"/>
          </ac:cxnSpMkLst>
        </pc:cxnChg>
        <pc:cxnChg chg="add mod">
          <ac:chgData name="McCall, Lauren" userId="S::lmccall7@gatech.edu::0525a10b-d9b0-4c06-a260-852393986b03" providerId="AD" clId="Web-{3AAAEE14-1011-407D-BE63-BED263450848}" dt="2023-04-10T22:53:18.117" v="25" actId="1076"/>
          <ac:cxnSpMkLst>
            <pc:docMk/>
            <pc:sldMk cId="1070515575" sldId="280"/>
            <ac:cxnSpMk id="18" creationId="{3A329551-E1F7-105E-FFD7-BDF9D0A15A00}"/>
          </ac:cxnSpMkLst>
        </pc:cxnChg>
        <pc:cxnChg chg="add mod">
          <ac:chgData name="McCall, Lauren" userId="S::lmccall7@gatech.edu::0525a10b-d9b0-4c06-a260-852393986b03" providerId="AD" clId="Web-{3AAAEE14-1011-407D-BE63-BED263450848}" dt="2023-04-10T22:53:38.586" v="31" actId="14100"/>
          <ac:cxnSpMkLst>
            <pc:docMk/>
            <pc:sldMk cId="1070515575" sldId="280"/>
            <ac:cxnSpMk id="19" creationId="{2B8C7276-71ED-01E7-40C7-5AB676045A26}"/>
          </ac:cxnSpMkLst>
        </pc:cxnChg>
        <pc:cxnChg chg="add mod">
          <ac:chgData name="McCall, Lauren" userId="S::lmccall7@gatech.edu::0525a10b-d9b0-4c06-a260-852393986b03" providerId="AD" clId="Web-{3AAAEE14-1011-407D-BE63-BED263450848}" dt="2023-04-10T22:53:55.306" v="33" actId="1076"/>
          <ac:cxnSpMkLst>
            <pc:docMk/>
            <pc:sldMk cId="1070515575" sldId="280"/>
            <ac:cxnSpMk id="21" creationId="{EA4F9D80-FFC3-782B-F88D-C0A019BDF589}"/>
          </ac:cxnSpMkLst>
        </pc:cxnChg>
        <pc:cxnChg chg="add del">
          <ac:chgData name="McCall, Lauren" userId="S::lmccall7@gatech.edu::0525a10b-d9b0-4c06-a260-852393986b03" providerId="AD" clId="Web-{3AAAEE14-1011-407D-BE63-BED263450848}" dt="2023-04-10T22:54:28.604" v="37"/>
          <ac:cxnSpMkLst>
            <pc:docMk/>
            <pc:sldMk cId="1070515575" sldId="280"/>
            <ac:cxnSpMk id="23" creationId="{EBB3B4D9-0B82-6153-F235-703095B45E15}"/>
          </ac:cxnSpMkLst>
        </pc:cxnChg>
      </pc:sldChg>
      <pc:sldChg chg="addSp delSp modSp add replId">
        <pc:chgData name="McCall, Lauren" userId="S::lmccall7@gatech.edu::0525a10b-d9b0-4c06-a260-852393986b03" providerId="AD" clId="Web-{3AAAEE14-1011-407D-BE63-BED263450848}" dt="2023-04-10T22:55:50.575" v="53"/>
        <pc:sldMkLst>
          <pc:docMk/>
          <pc:sldMk cId="1951644947" sldId="281"/>
        </pc:sldMkLst>
        <pc:spChg chg="mod">
          <ac:chgData name="McCall, Lauren" userId="S::lmccall7@gatech.edu::0525a10b-d9b0-4c06-a260-852393986b03" providerId="AD" clId="Web-{3AAAEE14-1011-407D-BE63-BED263450848}" dt="2023-04-10T22:55:18.886" v="45" actId="20577"/>
          <ac:spMkLst>
            <pc:docMk/>
            <pc:sldMk cId="1951644947" sldId="281"/>
            <ac:spMk id="4" creationId="{92523234-6478-FBC7-73BF-BC5611B2062F}"/>
          </ac:spMkLst>
        </pc:spChg>
        <pc:spChg chg="del">
          <ac:chgData name="McCall, Lauren" userId="S::lmccall7@gatech.edu::0525a10b-d9b0-4c06-a260-852393986b03" providerId="AD" clId="Web-{3AAAEE14-1011-407D-BE63-BED263450848}" dt="2023-04-10T22:55:35.621" v="52"/>
          <ac:spMkLst>
            <pc:docMk/>
            <pc:sldMk cId="1951644947" sldId="281"/>
            <ac:spMk id="10" creationId="{38F3AFFB-55B5-6222-CE64-1925F26E273D}"/>
          </ac:spMkLst>
        </pc:spChg>
        <pc:spChg chg="del">
          <ac:chgData name="McCall, Lauren" userId="S::lmccall7@gatech.edu::0525a10b-d9b0-4c06-a260-852393986b03" providerId="AD" clId="Web-{3AAAEE14-1011-407D-BE63-BED263450848}" dt="2023-04-10T22:55:27.496" v="51"/>
          <ac:spMkLst>
            <pc:docMk/>
            <pc:sldMk cId="1951644947" sldId="281"/>
            <ac:spMk id="12" creationId="{0DB7838F-098B-0C16-88C6-B131CC189EF7}"/>
          </ac:spMkLst>
        </pc:spChg>
        <pc:spChg chg="del">
          <ac:chgData name="McCall, Lauren" userId="S::lmccall7@gatech.edu::0525a10b-d9b0-4c06-a260-852393986b03" providerId="AD" clId="Web-{3AAAEE14-1011-407D-BE63-BED263450848}" dt="2023-04-10T22:55:25.183" v="50"/>
          <ac:spMkLst>
            <pc:docMk/>
            <pc:sldMk cId="1951644947" sldId="281"/>
            <ac:spMk id="14" creationId="{35591B10-9A40-A8C7-6A19-DE09FB26313A}"/>
          </ac:spMkLst>
        </pc:spChg>
        <pc:picChg chg="add">
          <ac:chgData name="McCall, Lauren" userId="S::lmccall7@gatech.edu::0525a10b-d9b0-4c06-a260-852393986b03" providerId="AD" clId="Web-{3AAAEE14-1011-407D-BE63-BED263450848}" dt="2023-04-10T22:55:50.575" v="53"/>
          <ac:picMkLst>
            <pc:docMk/>
            <pc:sldMk cId="1951644947" sldId="281"/>
            <ac:picMk id="3" creationId="{21F85693-8105-0548-F156-82B1EE49A17A}"/>
          </ac:picMkLst>
        </pc:picChg>
        <pc:picChg chg="del">
          <ac:chgData name="McCall, Lauren" userId="S::lmccall7@gatech.edu::0525a10b-d9b0-4c06-a260-852393986b03" providerId="AD" clId="Web-{3AAAEE14-1011-407D-BE63-BED263450848}" dt="2023-04-10T22:55:10.042" v="42"/>
          <ac:picMkLst>
            <pc:docMk/>
            <pc:sldMk cId="1951644947" sldId="281"/>
            <ac:picMk id="8" creationId="{5DF39529-B56D-21F7-8143-66C2E1E64C72}"/>
          </ac:picMkLst>
        </pc:picChg>
        <pc:cxnChg chg="del">
          <ac:chgData name="McCall, Lauren" userId="S::lmccall7@gatech.edu::0525a10b-d9b0-4c06-a260-852393986b03" providerId="AD" clId="Web-{3AAAEE14-1011-407D-BE63-BED263450848}" dt="2023-04-10T22:55:19.152" v="46"/>
          <ac:cxnSpMkLst>
            <pc:docMk/>
            <pc:sldMk cId="1951644947" sldId="281"/>
            <ac:cxnSpMk id="16" creationId="{82B4982D-5585-7518-64F0-97DA6C312116}"/>
          </ac:cxnSpMkLst>
        </pc:cxnChg>
        <pc:cxnChg chg="del">
          <ac:chgData name="McCall, Lauren" userId="S::lmccall7@gatech.edu::0525a10b-d9b0-4c06-a260-852393986b03" providerId="AD" clId="Web-{3AAAEE14-1011-407D-BE63-BED263450848}" dt="2023-04-10T22:55:20.574" v="47"/>
          <ac:cxnSpMkLst>
            <pc:docMk/>
            <pc:sldMk cId="1951644947" sldId="281"/>
            <ac:cxnSpMk id="18" creationId="{3A329551-E1F7-105E-FFD7-BDF9D0A15A00}"/>
          </ac:cxnSpMkLst>
        </pc:cxnChg>
        <pc:cxnChg chg="del">
          <ac:chgData name="McCall, Lauren" userId="S::lmccall7@gatech.edu::0525a10b-d9b0-4c06-a260-852393986b03" providerId="AD" clId="Web-{3AAAEE14-1011-407D-BE63-BED263450848}" dt="2023-04-10T22:55:21.558" v="48"/>
          <ac:cxnSpMkLst>
            <pc:docMk/>
            <pc:sldMk cId="1951644947" sldId="281"/>
            <ac:cxnSpMk id="19" creationId="{2B8C7276-71ED-01E7-40C7-5AB676045A26}"/>
          </ac:cxnSpMkLst>
        </pc:cxnChg>
        <pc:cxnChg chg="del">
          <ac:chgData name="McCall, Lauren" userId="S::lmccall7@gatech.edu::0525a10b-d9b0-4c06-a260-852393986b03" providerId="AD" clId="Web-{3AAAEE14-1011-407D-BE63-BED263450848}" dt="2023-04-10T22:55:23.262" v="49"/>
          <ac:cxnSpMkLst>
            <pc:docMk/>
            <pc:sldMk cId="1951644947" sldId="281"/>
            <ac:cxnSpMk id="21" creationId="{EA4F9D80-FFC3-782B-F88D-C0A019BDF589}"/>
          </ac:cxnSpMkLst>
        </pc:cxnChg>
      </pc:sldChg>
    </pc:docChg>
  </pc:docChgLst>
  <pc:docChgLst>
    <pc:chgData name="McCall, Lauren" userId="S::lmccall7@gatech.edu::0525a10b-d9b0-4c06-a260-852393986b03" providerId="AD" clId="Web-{27DFD8B3-EE6A-415C-942A-D933EDEF79CC}"/>
    <pc:docChg chg="modSld">
      <pc:chgData name="McCall, Lauren" userId="S::lmccall7@gatech.edu::0525a10b-d9b0-4c06-a260-852393986b03" providerId="AD" clId="Web-{27DFD8B3-EE6A-415C-942A-D933EDEF79CC}" dt="2023-04-13T13:59:28.819" v="0" actId="20577"/>
      <pc:docMkLst>
        <pc:docMk/>
      </pc:docMkLst>
      <pc:sldChg chg="modSp">
        <pc:chgData name="McCall, Lauren" userId="S::lmccall7@gatech.edu::0525a10b-d9b0-4c06-a260-852393986b03" providerId="AD" clId="Web-{27DFD8B3-EE6A-415C-942A-D933EDEF79CC}" dt="2023-04-13T13:59:28.819" v="0" actId="20577"/>
        <pc:sldMkLst>
          <pc:docMk/>
          <pc:sldMk cId="0" sldId="275"/>
        </pc:sldMkLst>
        <pc:spChg chg="mod">
          <ac:chgData name="McCall, Lauren" userId="S::lmccall7@gatech.edu::0525a10b-d9b0-4c06-a260-852393986b03" providerId="AD" clId="Web-{27DFD8B3-EE6A-415C-942A-D933EDEF79CC}" dt="2023-04-13T13:59:28.819" v="0" actId="20577"/>
          <ac:spMkLst>
            <pc:docMk/>
            <pc:sldMk cId="0" sldId="275"/>
            <ac:spMk id="103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9172B9B4-C866-483F-AA86-1BA7DA6909CF}"/>
    <pc:docChg chg="modSld">
      <pc:chgData name="McCall, Lauren" userId="S::lmccall7@gatech.edu::0525a10b-d9b0-4c06-a260-852393986b03" providerId="AD" clId="Web-{9172B9B4-C866-483F-AA86-1BA7DA6909CF}" dt="2023-04-10T22:45:15.752" v="268" actId="20577"/>
      <pc:docMkLst>
        <pc:docMk/>
      </pc:docMkLst>
      <pc:sldChg chg="modSp">
        <pc:chgData name="McCall, Lauren" userId="S::lmccall7@gatech.edu::0525a10b-d9b0-4c06-a260-852393986b03" providerId="AD" clId="Web-{9172B9B4-C866-483F-AA86-1BA7DA6909CF}" dt="2023-04-10T22:42:14.186" v="186"/>
        <pc:sldMkLst>
          <pc:docMk/>
          <pc:sldMk cId="678447452" sldId="257"/>
        </pc:sldMkLst>
        <pc:graphicFrameChg chg="mod modGraphic">
          <ac:chgData name="McCall, Lauren" userId="S::lmccall7@gatech.edu::0525a10b-d9b0-4c06-a260-852393986b03" providerId="AD" clId="Web-{9172B9B4-C866-483F-AA86-1BA7DA6909CF}" dt="2023-04-10T22:42:14.186" v="186"/>
          <ac:graphicFrameMkLst>
            <pc:docMk/>
            <pc:sldMk cId="678447452" sldId="257"/>
            <ac:graphicFrameMk id="200" creationId="{00000000-0000-0000-0000-000000000000}"/>
          </ac:graphicFrameMkLst>
        </pc:graphicFrameChg>
      </pc:sldChg>
      <pc:sldChg chg="modSp">
        <pc:chgData name="McCall, Lauren" userId="S::lmccall7@gatech.edu::0525a10b-d9b0-4c06-a260-852393986b03" providerId="AD" clId="Web-{9172B9B4-C866-483F-AA86-1BA7DA6909CF}" dt="2023-04-10T22:40:20.136" v="4" actId="20577"/>
        <pc:sldMkLst>
          <pc:docMk/>
          <pc:sldMk cId="2584600899" sldId="259"/>
        </pc:sldMkLst>
        <pc:spChg chg="mod">
          <ac:chgData name="McCall, Lauren" userId="S::lmccall7@gatech.edu::0525a10b-d9b0-4c06-a260-852393986b03" providerId="AD" clId="Web-{9172B9B4-C866-483F-AA86-1BA7DA6909CF}" dt="2023-04-10T22:40:20.136" v="4" actId="20577"/>
          <ac:spMkLst>
            <pc:docMk/>
            <pc:sldMk cId="2584600899" sldId="259"/>
            <ac:spMk id="7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9172B9B4-C866-483F-AA86-1BA7DA6909CF}" dt="2023-04-10T22:44:13.923" v="249" actId="20577"/>
        <pc:sldMkLst>
          <pc:docMk/>
          <pc:sldMk cId="0" sldId="264"/>
        </pc:sldMkLst>
        <pc:spChg chg="mod">
          <ac:chgData name="McCall, Lauren" userId="S::lmccall7@gatech.edu::0525a10b-d9b0-4c06-a260-852393986b03" providerId="AD" clId="Web-{9172B9B4-C866-483F-AA86-1BA7DA6909CF}" dt="2023-04-10T22:44:13.923" v="249" actId="20577"/>
          <ac:spMkLst>
            <pc:docMk/>
            <pc:sldMk cId="0" sldId="264"/>
            <ac:spMk id="177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9172B9B4-C866-483F-AA86-1BA7DA6909CF}" dt="2023-04-10T22:45:15.752" v="268" actId="20577"/>
        <pc:sldMkLst>
          <pc:docMk/>
          <pc:sldMk cId="0" sldId="275"/>
        </pc:sldMkLst>
        <pc:spChg chg="mod">
          <ac:chgData name="McCall, Lauren" userId="S::lmccall7@gatech.edu::0525a10b-d9b0-4c06-a260-852393986b03" providerId="AD" clId="Web-{9172B9B4-C866-483F-AA86-1BA7DA6909CF}" dt="2023-04-10T22:45:15.752" v="268" actId="20577"/>
          <ac:spMkLst>
            <pc:docMk/>
            <pc:sldMk cId="0" sldId="275"/>
            <ac:spMk id="107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9172B9B4-C866-483F-AA86-1BA7DA6909CF}" dt="2023-04-10T22:44:34.126" v="250" actId="20577"/>
        <pc:sldMkLst>
          <pc:docMk/>
          <pc:sldMk cId="0" sldId="276"/>
        </pc:sldMkLst>
        <pc:spChg chg="mod">
          <ac:chgData name="McCall, Lauren" userId="S::lmccall7@gatech.edu::0525a10b-d9b0-4c06-a260-852393986b03" providerId="AD" clId="Web-{9172B9B4-C866-483F-AA86-1BA7DA6909CF}" dt="2023-04-10T22:44:34.126" v="250" actId="20577"/>
          <ac:spMkLst>
            <pc:docMk/>
            <pc:sldMk cId="0" sldId="276"/>
            <ac:spMk id="188" creationId="{00000000-0000-0000-0000-000000000000}"/>
          </ac:spMkLst>
        </pc:spChg>
      </pc:sldChg>
    </pc:docChg>
  </pc:docChgLst>
  <pc:docChgLst>
    <pc:chgData name="Grossman, Sabrina R" userId="S::sgrossman8@gatech.edu::e13c3400-0684-4144-979f-e5ac76bab053" providerId="AD" clId="Web-{280BB156-63D9-4FB6-8F28-7A55616725D4}"/>
    <pc:docChg chg="addSld delSld modSld sldOrd">
      <pc:chgData name="Grossman, Sabrina R" userId="S::sgrossman8@gatech.edu::e13c3400-0684-4144-979f-e5ac76bab053" providerId="AD" clId="Web-{280BB156-63D9-4FB6-8F28-7A55616725D4}" dt="2023-05-16T20:46:46.183" v="2066" actId="20577"/>
      <pc:docMkLst>
        <pc:docMk/>
      </pc:docMkLst>
      <pc:sldChg chg="addSp delSp modSp">
        <pc:chgData name="Grossman, Sabrina R" userId="S::sgrossman8@gatech.edu::e13c3400-0684-4144-979f-e5ac76bab053" providerId="AD" clId="Web-{280BB156-63D9-4FB6-8F28-7A55616725D4}" dt="2023-05-16T19:54:25.250" v="1712" actId="20577"/>
        <pc:sldMkLst>
          <pc:docMk/>
          <pc:sldMk cId="678447452" sldId="257"/>
        </pc:sldMkLst>
        <pc:spChg chg="add mod">
          <ac:chgData name="Grossman, Sabrina R" userId="S::sgrossman8@gatech.edu::e13c3400-0684-4144-979f-e5ac76bab053" providerId="AD" clId="Web-{280BB156-63D9-4FB6-8F28-7A55616725D4}" dt="2023-05-16T19:54:25.250" v="1712" actId="20577"/>
          <ac:spMkLst>
            <pc:docMk/>
            <pc:sldMk cId="678447452" sldId="257"/>
            <ac:spMk id="5" creationId="{1BD27B70-CD13-B080-2691-DFCA80D00C5A}"/>
          </ac:spMkLst>
        </pc:spChg>
        <pc:graphicFrameChg chg="del mod modGraphic">
          <ac:chgData name="Grossman, Sabrina R" userId="S::sgrossman8@gatech.edu::e13c3400-0684-4144-979f-e5ac76bab053" providerId="AD" clId="Web-{280BB156-63D9-4FB6-8F28-7A55616725D4}" dt="2023-05-16T19:53:16.419" v="1629"/>
          <ac:graphicFrameMkLst>
            <pc:docMk/>
            <pc:sldMk cId="678447452" sldId="257"/>
            <ac:graphicFrameMk id="200" creationId="{00000000-0000-0000-0000-000000000000}"/>
          </ac:graphicFrameMkLst>
        </pc:graphicFrameChg>
        <pc:picChg chg="add mod">
          <ac:chgData name="Grossman, Sabrina R" userId="S::sgrossman8@gatech.edu::e13c3400-0684-4144-979f-e5ac76bab053" providerId="AD" clId="Web-{280BB156-63D9-4FB6-8F28-7A55616725D4}" dt="2023-05-16T17:39:50.480" v="560" actId="1076"/>
          <ac:picMkLst>
            <pc:docMk/>
            <pc:sldMk cId="678447452" sldId="257"/>
            <ac:picMk id="2" creationId="{E543BE38-1557-4E42-30D8-5B1A7F5F58C7}"/>
          </ac:picMkLst>
        </pc:picChg>
        <pc:picChg chg="add mod">
          <ac:chgData name="Grossman, Sabrina R" userId="S::sgrossman8@gatech.edu::e13c3400-0684-4144-979f-e5ac76bab053" providerId="AD" clId="Web-{280BB156-63D9-4FB6-8F28-7A55616725D4}" dt="2023-05-16T17:40:00.824" v="563" actId="1076"/>
          <ac:picMkLst>
            <pc:docMk/>
            <pc:sldMk cId="678447452" sldId="257"/>
            <ac:picMk id="4" creationId="{CE9BCBC3-9BB6-0049-E61F-E69B7D84EFD3}"/>
          </ac:picMkLst>
        </pc:picChg>
      </pc:sldChg>
      <pc:sldChg chg="addSp delSp modSp del">
        <pc:chgData name="Grossman, Sabrina R" userId="S::sgrossman8@gatech.edu::e13c3400-0684-4144-979f-e5ac76bab053" providerId="AD" clId="Web-{280BB156-63D9-4FB6-8F28-7A55616725D4}" dt="2023-05-16T20:05:01.712" v="1949"/>
        <pc:sldMkLst>
          <pc:docMk/>
          <pc:sldMk cId="3054035364" sldId="262"/>
        </pc:sldMkLst>
        <pc:spChg chg="add del mod ord">
          <ac:chgData name="Grossman, Sabrina R" userId="S::sgrossman8@gatech.edu::e13c3400-0684-4144-979f-e5ac76bab053" providerId="AD" clId="Web-{280BB156-63D9-4FB6-8F28-7A55616725D4}" dt="2023-05-16T20:04:52.633" v="1945"/>
          <ac:spMkLst>
            <pc:docMk/>
            <pc:sldMk cId="3054035364" sldId="262"/>
            <ac:spMk id="5" creationId="{C24F4BC0-D7EB-55D9-78F3-58C1DA9BBDB0}"/>
          </ac:spMkLst>
        </pc:spChg>
        <pc:spChg chg="add del mod">
          <ac:chgData name="Grossman, Sabrina R" userId="S::sgrossman8@gatech.edu::e13c3400-0684-4144-979f-e5ac76bab053" providerId="AD" clId="Web-{280BB156-63D9-4FB6-8F28-7A55616725D4}" dt="2023-05-16T20:01:36.360" v="1905"/>
          <ac:spMkLst>
            <pc:docMk/>
            <pc:sldMk cId="3054035364" sldId="262"/>
            <ac:spMk id="7" creationId="{4B9A7806-97BE-1957-4FFA-DFF2580E71F6}"/>
          </ac:spMkLst>
        </pc:spChg>
        <pc:spChg chg="add del mod">
          <ac:chgData name="Grossman, Sabrina R" userId="S::sgrossman8@gatech.edu::e13c3400-0684-4144-979f-e5ac76bab053" providerId="AD" clId="Web-{280BB156-63D9-4FB6-8F28-7A55616725D4}" dt="2023-05-16T20:01:57.517" v="1911"/>
          <ac:spMkLst>
            <pc:docMk/>
            <pc:sldMk cId="3054035364" sldId="262"/>
            <ac:spMk id="8" creationId="{B6960A27-69D0-DC84-456C-428393BD1C4A}"/>
          </ac:spMkLst>
        </pc:spChg>
        <pc:graphicFrameChg chg="del mod modGraphic">
          <ac:chgData name="Grossman, Sabrina R" userId="S::sgrossman8@gatech.edu::e13c3400-0684-4144-979f-e5ac76bab053" providerId="AD" clId="Web-{280BB156-63D9-4FB6-8F28-7A55616725D4}" dt="2023-05-16T19:57:02.615" v="1815"/>
          <ac:graphicFrameMkLst>
            <pc:docMk/>
            <pc:sldMk cId="3054035364" sldId="262"/>
            <ac:graphicFrameMk id="200" creationId="{00000000-0000-0000-0000-000000000000}"/>
          </ac:graphicFrameMkLst>
        </pc:graphicFrameChg>
        <pc:picChg chg="mod ord">
          <ac:chgData name="Grossman, Sabrina R" userId="S::sgrossman8@gatech.edu::e13c3400-0684-4144-979f-e5ac76bab053" providerId="AD" clId="Web-{280BB156-63D9-4FB6-8F28-7A55616725D4}" dt="2023-05-16T20:01:11.797" v="1897"/>
          <ac:picMkLst>
            <pc:docMk/>
            <pc:sldMk cId="3054035364" sldId="262"/>
            <ac:picMk id="3" creationId="{7B399F61-D96F-45F8-A36C-13E5E939311A}"/>
          </ac:picMkLst>
        </pc:picChg>
        <pc:picChg chg="mod">
          <ac:chgData name="Grossman, Sabrina R" userId="S::sgrossman8@gatech.edu::e13c3400-0684-4144-979f-e5ac76bab053" providerId="AD" clId="Web-{280BB156-63D9-4FB6-8F28-7A55616725D4}" dt="2023-05-16T19:58:42.260" v="1879" actId="14100"/>
          <ac:picMkLst>
            <pc:docMk/>
            <pc:sldMk cId="3054035364" sldId="262"/>
            <ac:picMk id="197" creationId="{00000000-0000-0000-0000-000000000000}"/>
          </ac:picMkLst>
        </pc:picChg>
        <pc:cxnChg chg="mod">
          <ac:chgData name="Grossman, Sabrina R" userId="S::sgrossman8@gatech.edu::e13c3400-0684-4144-979f-e5ac76bab053" providerId="AD" clId="Web-{280BB156-63D9-4FB6-8F28-7A55616725D4}" dt="2023-05-16T19:58:54.917" v="1883" actId="1076"/>
          <ac:cxnSpMkLst>
            <pc:docMk/>
            <pc:sldMk cId="3054035364" sldId="262"/>
            <ac:cxnSpMk id="2" creationId="{B2635578-349F-E15C-3807-4C17D8DA555E}"/>
          </ac:cxnSpMkLst>
        </pc:cxnChg>
        <pc:cxnChg chg="mod">
          <ac:chgData name="Grossman, Sabrina R" userId="S::sgrossman8@gatech.edu::e13c3400-0684-4144-979f-e5ac76bab053" providerId="AD" clId="Web-{280BB156-63D9-4FB6-8F28-7A55616725D4}" dt="2023-05-16T19:58:45.463" v="1880" actId="1076"/>
          <ac:cxnSpMkLst>
            <pc:docMk/>
            <pc:sldMk cId="3054035364" sldId="262"/>
            <ac:cxnSpMk id="4" creationId="{062E5CEB-F5BF-684A-0CF0-710BD17AB787}"/>
          </ac:cxnSpMkLst>
        </pc:cxnChg>
      </pc:sldChg>
      <pc:sldChg chg="addSp modSp">
        <pc:chgData name="Grossman, Sabrina R" userId="S::sgrossman8@gatech.edu::e13c3400-0684-4144-979f-e5ac76bab053" providerId="AD" clId="Web-{280BB156-63D9-4FB6-8F28-7A55616725D4}" dt="2023-05-16T20:05:27.213" v="1954" actId="20577"/>
        <pc:sldMkLst>
          <pc:docMk/>
          <pc:sldMk cId="0" sldId="264"/>
        </pc:sldMkLst>
        <pc:spChg chg="mod">
          <ac:chgData name="Grossman, Sabrina R" userId="S::sgrossman8@gatech.edu::e13c3400-0684-4144-979f-e5ac76bab053" providerId="AD" clId="Web-{280BB156-63D9-4FB6-8F28-7A55616725D4}" dt="2023-05-16T20:05:27.213" v="1954" actId="20577"/>
          <ac:spMkLst>
            <pc:docMk/>
            <pc:sldMk cId="0" sldId="264"/>
            <ac:spMk id="177" creationId="{00000000-0000-0000-0000-000000000000}"/>
          </ac:spMkLst>
        </pc:spChg>
        <pc:picChg chg="add mod">
          <ac:chgData name="Grossman, Sabrina R" userId="S::sgrossman8@gatech.edu::e13c3400-0684-4144-979f-e5ac76bab053" providerId="AD" clId="Web-{280BB156-63D9-4FB6-8F28-7A55616725D4}" dt="2023-05-16T19:27:37.845" v="1080" actId="1076"/>
          <ac:picMkLst>
            <pc:docMk/>
            <pc:sldMk cId="0" sldId="264"/>
            <ac:picMk id="2" creationId="{84B0B9C1-9FB3-369E-F53E-2F41E77BBDF2}"/>
          </ac:picMkLst>
        </pc:picChg>
      </pc:sldChg>
      <pc:sldChg chg="addSp delSp modSp">
        <pc:chgData name="Grossman, Sabrina R" userId="S::sgrossman8@gatech.edu::e13c3400-0684-4144-979f-e5ac76bab053" providerId="AD" clId="Web-{280BB156-63D9-4FB6-8F28-7A55616725D4}" dt="2023-05-16T19:50:45.617" v="1497" actId="20577"/>
        <pc:sldMkLst>
          <pc:docMk/>
          <pc:sldMk cId="3930902945" sldId="268"/>
        </pc:sldMkLst>
        <pc:spChg chg="mod">
          <ac:chgData name="Grossman, Sabrina R" userId="S::sgrossman8@gatech.edu::e13c3400-0684-4144-979f-e5ac76bab053" providerId="AD" clId="Web-{280BB156-63D9-4FB6-8F28-7A55616725D4}" dt="2023-05-16T19:49:28.489" v="1476" actId="1076"/>
          <ac:spMkLst>
            <pc:docMk/>
            <pc:sldMk cId="3930902945" sldId="268"/>
            <ac:spMk id="2" creationId="{251DC7DA-17A7-F17A-7B17-7AD6BC233338}"/>
          </ac:spMkLst>
        </pc:spChg>
        <pc:spChg chg="add mod">
          <ac:chgData name="Grossman, Sabrina R" userId="S::sgrossman8@gatech.edu::e13c3400-0684-4144-979f-e5ac76bab053" providerId="AD" clId="Web-{280BB156-63D9-4FB6-8F28-7A55616725D4}" dt="2023-05-16T19:50:45.617" v="1497" actId="20577"/>
          <ac:spMkLst>
            <pc:docMk/>
            <pc:sldMk cId="3930902945" sldId="268"/>
            <ac:spMk id="3" creationId="{8313CD1B-6E47-3711-11A0-4B0FB377677B}"/>
          </ac:spMkLst>
        </pc:spChg>
        <pc:picChg chg="add mod">
          <ac:chgData name="Grossman, Sabrina R" userId="S::sgrossman8@gatech.edu::e13c3400-0684-4144-979f-e5ac76bab053" providerId="AD" clId="Web-{280BB156-63D9-4FB6-8F28-7A55616725D4}" dt="2023-05-16T19:43:22.693" v="1427" actId="1076"/>
          <ac:picMkLst>
            <pc:docMk/>
            <pc:sldMk cId="3930902945" sldId="268"/>
            <ac:picMk id="4" creationId="{C0ACD55D-D4AA-AFC5-2ABE-ECD002FEAE39}"/>
          </ac:picMkLst>
        </pc:picChg>
        <pc:picChg chg="add del mod">
          <ac:chgData name="Grossman, Sabrina R" userId="S::sgrossman8@gatech.edu::e13c3400-0684-4144-979f-e5ac76bab053" providerId="AD" clId="Web-{280BB156-63D9-4FB6-8F28-7A55616725D4}" dt="2023-05-16T19:42:32.754" v="1418"/>
          <ac:picMkLst>
            <pc:docMk/>
            <pc:sldMk cId="3930902945" sldId="268"/>
            <ac:picMk id="5" creationId="{330920B0-A0EB-D53A-3BD7-A506D7AF7887}"/>
          </ac:picMkLst>
        </pc:picChg>
        <pc:picChg chg="add mod">
          <ac:chgData name="Grossman, Sabrina R" userId="S::sgrossman8@gatech.edu::e13c3400-0684-4144-979f-e5ac76bab053" providerId="AD" clId="Web-{280BB156-63D9-4FB6-8F28-7A55616725D4}" dt="2023-05-16T19:43:11.568" v="1424" actId="1076"/>
          <ac:picMkLst>
            <pc:docMk/>
            <pc:sldMk cId="3930902945" sldId="268"/>
            <ac:picMk id="6" creationId="{72EC71A8-9015-B253-3C22-39F71DF8CAB2}"/>
          </ac:picMkLst>
        </pc:picChg>
      </pc:sldChg>
      <pc:sldChg chg="modSp">
        <pc:chgData name="Grossman, Sabrina R" userId="S::sgrossman8@gatech.edu::e13c3400-0684-4144-979f-e5ac76bab053" providerId="AD" clId="Web-{280BB156-63D9-4FB6-8F28-7A55616725D4}" dt="2023-05-16T19:50:12.818" v="1483" actId="20577"/>
        <pc:sldMkLst>
          <pc:docMk/>
          <pc:sldMk cId="0" sldId="274"/>
        </pc:sldMkLst>
        <pc:spChg chg="mod">
          <ac:chgData name="Grossman, Sabrina R" userId="S::sgrossman8@gatech.edu::e13c3400-0684-4144-979f-e5ac76bab053" providerId="AD" clId="Web-{280BB156-63D9-4FB6-8F28-7A55616725D4}" dt="2023-05-16T19:50:12.818" v="1483" actId="20577"/>
          <ac:spMkLst>
            <pc:docMk/>
            <pc:sldMk cId="0" sldId="274"/>
            <ac:spMk id="91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280BB156-63D9-4FB6-8F28-7A55616725D4}" dt="2023-05-16T17:20:40.232" v="71" actId="20577"/>
        <pc:sldMkLst>
          <pc:docMk/>
          <pc:sldMk cId="0" sldId="275"/>
        </pc:sldMkLst>
        <pc:spChg chg="mod">
          <ac:chgData name="Grossman, Sabrina R" userId="S::sgrossman8@gatech.edu::e13c3400-0684-4144-979f-e5ac76bab053" providerId="AD" clId="Web-{280BB156-63D9-4FB6-8F28-7A55616725D4}" dt="2023-05-16T17:19:30.137" v="20" actId="20577"/>
          <ac:spMkLst>
            <pc:docMk/>
            <pc:sldMk cId="0" sldId="275"/>
            <ac:spMk id="107" creationId="{00000000-0000-0000-0000-000000000000}"/>
          </ac:spMkLst>
        </pc:spChg>
        <pc:spChg chg="mod">
          <ac:chgData name="Grossman, Sabrina R" userId="S::sgrossman8@gatech.edu::e13c3400-0684-4144-979f-e5ac76bab053" providerId="AD" clId="Web-{280BB156-63D9-4FB6-8F28-7A55616725D4}" dt="2023-05-16T17:20:40.232" v="71" actId="20577"/>
          <ac:spMkLst>
            <pc:docMk/>
            <pc:sldMk cId="0" sldId="275"/>
            <ac:spMk id="108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280BB156-63D9-4FB6-8F28-7A55616725D4}" dt="2023-05-16T20:46:46.183" v="2066" actId="20577"/>
        <pc:sldMkLst>
          <pc:docMk/>
          <pc:sldMk cId="0" sldId="276"/>
        </pc:sldMkLst>
        <pc:spChg chg="mod">
          <ac:chgData name="Grossman, Sabrina R" userId="S::sgrossman8@gatech.edu::e13c3400-0684-4144-979f-e5ac76bab053" providerId="AD" clId="Web-{280BB156-63D9-4FB6-8F28-7A55616725D4}" dt="2023-05-16T20:46:46.183" v="2066" actId="20577"/>
          <ac:spMkLst>
            <pc:docMk/>
            <pc:sldMk cId="0" sldId="276"/>
            <ac:spMk id="189" creationId="{00000000-0000-0000-0000-000000000000}"/>
          </ac:spMkLst>
        </pc:spChg>
      </pc:sldChg>
      <pc:sldChg chg="modSp ord">
        <pc:chgData name="Grossman, Sabrina R" userId="S::sgrossman8@gatech.edu::e13c3400-0684-4144-979f-e5ac76bab053" providerId="AD" clId="Web-{280BB156-63D9-4FB6-8F28-7A55616725D4}" dt="2023-05-16T19:54:54.017" v="1743"/>
        <pc:sldMkLst>
          <pc:docMk/>
          <pc:sldMk cId="0" sldId="277"/>
        </pc:sldMkLst>
        <pc:graphicFrameChg chg="mod modGraphic">
          <ac:chgData name="Grossman, Sabrina R" userId="S::sgrossman8@gatech.edu::e13c3400-0684-4144-979f-e5ac76bab053" providerId="AD" clId="Web-{280BB156-63D9-4FB6-8F28-7A55616725D4}" dt="2023-05-16T17:46:48.522" v="808"/>
          <ac:graphicFrameMkLst>
            <pc:docMk/>
            <pc:sldMk cId="0" sldId="277"/>
            <ac:graphicFrameMk id="148" creationId="{00000000-0000-0000-0000-000000000000}"/>
          </ac:graphicFrameMkLst>
        </pc:graphicFrameChg>
      </pc:sldChg>
      <pc:sldChg chg="modSp">
        <pc:chgData name="Grossman, Sabrina R" userId="S::sgrossman8@gatech.edu::e13c3400-0684-4144-979f-e5ac76bab053" providerId="AD" clId="Web-{280BB156-63D9-4FB6-8F28-7A55616725D4}" dt="2023-05-16T19:33:09.123" v="1220" actId="20577"/>
        <pc:sldMkLst>
          <pc:docMk/>
          <pc:sldMk cId="1070515575" sldId="280"/>
        </pc:sldMkLst>
        <pc:spChg chg="mod">
          <ac:chgData name="Grossman, Sabrina R" userId="S::sgrossman8@gatech.edu::e13c3400-0684-4144-979f-e5ac76bab053" providerId="AD" clId="Web-{280BB156-63D9-4FB6-8F28-7A55616725D4}" dt="2023-05-16T19:33:09.123" v="1220" actId="20577"/>
          <ac:spMkLst>
            <pc:docMk/>
            <pc:sldMk cId="1070515575" sldId="280"/>
            <ac:spMk id="4" creationId="{92523234-6478-FBC7-73BF-BC5611B2062F}"/>
          </ac:spMkLst>
        </pc:spChg>
        <pc:spChg chg="mod">
          <ac:chgData name="Grossman, Sabrina R" userId="S::sgrossman8@gatech.edu::e13c3400-0684-4144-979f-e5ac76bab053" providerId="AD" clId="Web-{280BB156-63D9-4FB6-8F28-7A55616725D4}" dt="2023-05-16T19:32:24.387" v="1208" actId="1076"/>
          <ac:spMkLst>
            <pc:docMk/>
            <pc:sldMk cId="1070515575" sldId="280"/>
            <ac:spMk id="10" creationId="{38F3AFFB-55B5-6222-CE64-1925F26E273D}"/>
          </ac:spMkLst>
        </pc:spChg>
        <pc:spChg chg="mod">
          <ac:chgData name="Grossman, Sabrina R" userId="S::sgrossman8@gatech.edu::e13c3400-0684-4144-979f-e5ac76bab053" providerId="AD" clId="Web-{280BB156-63D9-4FB6-8F28-7A55616725D4}" dt="2023-05-16T19:32:35.856" v="1210" actId="1076"/>
          <ac:spMkLst>
            <pc:docMk/>
            <pc:sldMk cId="1070515575" sldId="280"/>
            <ac:spMk id="12" creationId="{0DB7838F-098B-0C16-88C6-B131CC189EF7}"/>
          </ac:spMkLst>
        </pc:spChg>
        <pc:spChg chg="mod">
          <ac:chgData name="Grossman, Sabrina R" userId="S::sgrossman8@gatech.edu::e13c3400-0684-4144-979f-e5ac76bab053" providerId="AD" clId="Web-{280BB156-63D9-4FB6-8F28-7A55616725D4}" dt="2023-05-16T19:32:01.792" v="1204" actId="1076"/>
          <ac:spMkLst>
            <pc:docMk/>
            <pc:sldMk cId="1070515575" sldId="280"/>
            <ac:spMk id="14" creationId="{35591B10-9A40-A8C7-6A19-DE09FB26313A}"/>
          </ac:spMkLst>
        </pc:spChg>
        <pc:picChg chg="mod">
          <ac:chgData name="Grossman, Sabrina R" userId="S::sgrossman8@gatech.edu::e13c3400-0684-4144-979f-e5ac76bab053" providerId="AD" clId="Web-{280BB156-63D9-4FB6-8F28-7A55616725D4}" dt="2023-05-16T19:31:55.511" v="1203" actId="1076"/>
          <ac:picMkLst>
            <pc:docMk/>
            <pc:sldMk cId="1070515575" sldId="280"/>
            <ac:picMk id="8" creationId="{5DF39529-B56D-21F7-8143-66C2E1E64C72}"/>
          </ac:picMkLst>
        </pc:picChg>
        <pc:cxnChg chg="mod">
          <ac:chgData name="Grossman, Sabrina R" userId="S::sgrossman8@gatech.edu::e13c3400-0684-4144-979f-e5ac76bab053" providerId="AD" clId="Web-{280BB156-63D9-4FB6-8F28-7A55616725D4}" dt="2023-05-16T19:32:19.543" v="1207" actId="1076"/>
          <ac:cxnSpMkLst>
            <pc:docMk/>
            <pc:sldMk cId="1070515575" sldId="280"/>
            <ac:cxnSpMk id="16" creationId="{82B4982D-5585-7518-64F0-97DA6C312116}"/>
          </ac:cxnSpMkLst>
        </pc:cxnChg>
        <pc:cxnChg chg="mod">
          <ac:chgData name="Grossman, Sabrina R" userId="S::sgrossman8@gatech.edu::e13c3400-0684-4144-979f-e5ac76bab053" providerId="AD" clId="Web-{280BB156-63D9-4FB6-8F28-7A55616725D4}" dt="2023-05-16T19:32:30.997" v="1209" actId="1076"/>
          <ac:cxnSpMkLst>
            <pc:docMk/>
            <pc:sldMk cId="1070515575" sldId="280"/>
            <ac:cxnSpMk id="18" creationId="{3A329551-E1F7-105E-FFD7-BDF9D0A15A00}"/>
          </ac:cxnSpMkLst>
        </pc:cxnChg>
        <pc:cxnChg chg="mod">
          <ac:chgData name="Grossman, Sabrina R" userId="S::sgrossman8@gatech.edu::e13c3400-0684-4144-979f-e5ac76bab053" providerId="AD" clId="Web-{280BB156-63D9-4FB6-8F28-7A55616725D4}" dt="2023-05-16T19:32:06.511" v="1206" actId="1076"/>
          <ac:cxnSpMkLst>
            <pc:docMk/>
            <pc:sldMk cId="1070515575" sldId="280"/>
            <ac:cxnSpMk id="19" creationId="{2B8C7276-71ED-01E7-40C7-5AB676045A26}"/>
          </ac:cxnSpMkLst>
        </pc:cxnChg>
        <pc:cxnChg chg="mod">
          <ac:chgData name="Grossman, Sabrina R" userId="S::sgrossman8@gatech.edu::e13c3400-0684-4144-979f-e5ac76bab053" providerId="AD" clId="Web-{280BB156-63D9-4FB6-8F28-7A55616725D4}" dt="2023-05-16T19:32:40.997" v="1211" actId="14100"/>
          <ac:cxnSpMkLst>
            <pc:docMk/>
            <pc:sldMk cId="1070515575" sldId="280"/>
            <ac:cxnSpMk id="21" creationId="{EA4F9D80-FFC3-782B-F88D-C0A019BDF589}"/>
          </ac:cxnSpMkLst>
        </pc:cxnChg>
      </pc:sldChg>
      <pc:sldChg chg="addSp delSp modSp">
        <pc:chgData name="Grossman, Sabrina R" userId="S::sgrossman8@gatech.edu::e13c3400-0684-4144-979f-e5ac76bab053" providerId="AD" clId="Web-{280BB156-63D9-4FB6-8F28-7A55616725D4}" dt="2023-05-16T20:45:40.305" v="2055" actId="14100"/>
        <pc:sldMkLst>
          <pc:docMk/>
          <pc:sldMk cId="1951644947" sldId="281"/>
        </pc:sldMkLst>
        <pc:spChg chg="add mod">
          <ac:chgData name="Grossman, Sabrina R" userId="S::sgrossman8@gatech.edu::e13c3400-0684-4144-979f-e5ac76bab053" providerId="AD" clId="Web-{280BB156-63D9-4FB6-8F28-7A55616725D4}" dt="2023-05-16T20:12:58.074" v="2024"/>
          <ac:spMkLst>
            <pc:docMk/>
            <pc:sldMk cId="1951644947" sldId="281"/>
            <ac:spMk id="2" creationId="{613EE496-F714-9D36-4E49-A96459A16882}"/>
          </ac:spMkLst>
        </pc:spChg>
        <pc:spChg chg="mod">
          <ac:chgData name="Grossman, Sabrina R" userId="S::sgrossman8@gatech.edu::e13c3400-0684-4144-979f-e5ac76bab053" providerId="AD" clId="Web-{280BB156-63D9-4FB6-8F28-7A55616725D4}" dt="2023-05-16T20:45:26.695" v="2053" actId="1076"/>
          <ac:spMkLst>
            <pc:docMk/>
            <pc:sldMk cId="1951644947" sldId="281"/>
            <ac:spMk id="4" creationId="{92523234-6478-FBC7-73BF-BC5611B2062F}"/>
          </ac:spMkLst>
        </pc:spChg>
        <pc:spChg chg="add mod">
          <ac:chgData name="Grossman, Sabrina R" userId="S::sgrossman8@gatech.edu::e13c3400-0684-4144-979f-e5ac76bab053" providerId="AD" clId="Web-{280BB156-63D9-4FB6-8F28-7A55616725D4}" dt="2023-05-16T20:13:03.480" v="2026"/>
          <ac:spMkLst>
            <pc:docMk/>
            <pc:sldMk cId="1951644947" sldId="281"/>
            <ac:spMk id="5" creationId="{C0D712F0-0FF4-BC73-E4D4-3117D380ACE2}"/>
          </ac:spMkLst>
        </pc:spChg>
        <pc:picChg chg="del mod">
          <ac:chgData name="Grossman, Sabrina R" userId="S::sgrossman8@gatech.edu::e13c3400-0684-4144-979f-e5ac76bab053" providerId="AD" clId="Web-{280BB156-63D9-4FB6-8F28-7A55616725D4}" dt="2023-05-16T20:44:17.114" v="2038"/>
          <ac:picMkLst>
            <pc:docMk/>
            <pc:sldMk cId="1951644947" sldId="281"/>
            <ac:picMk id="3" creationId="{21F85693-8105-0548-F156-82B1EE49A17A}"/>
          </ac:picMkLst>
        </pc:picChg>
        <pc:picChg chg="add mod">
          <ac:chgData name="Grossman, Sabrina R" userId="S::sgrossman8@gatech.edu::e13c3400-0684-4144-979f-e5ac76bab053" providerId="AD" clId="Web-{280BB156-63D9-4FB6-8F28-7A55616725D4}" dt="2023-05-16T20:45:31.961" v="2054" actId="14100"/>
          <ac:picMkLst>
            <pc:docMk/>
            <pc:sldMk cId="1951644947" sldId="281"/>
            <ac:picMk id="7" creationId="{AB738403-4706-C191-E230-8FCE51C646E2}"/>
          </ac:picMkLst>
        </pc:picChg>
        <pc:picChg chg="add del mod">
          <ac:chgData name="Grossman, Sabrina R" userId="S::sgrossman8@gatech.edu::e13c3400-0684-4144-979f-e5ac76bab053" providerId="AD" clId="Web-{280BB156-63D9-4FB6-8F28-7A55616725D4}" dt="2023-05-16T20:44:38.521" v="2044"/>
          <ac:picMkLst>
            <pc:docMk/>
            <pc:sldMk cId="1951644947" sldId="281"/>
            <ac:picMk id="8" creationId="{0452F75D-1E04-988A-AB0C-7DBB2BBA7435}"/>
          </ac:picMkLst>
        </pc:picChg>
        <pc:picChg chg="add mod">
          <ac:chgData name="Grossman, Sabrina R" userId="S::sgrossman8@gatech.edu::e13c3400-0684-4144-979f-e5ac76bab053" providerId="AD" clId="Web-{280BB156-63D9-4FB6-8F28-7A55616725D4}" dt="2023-05-16T20:45:40.305" v="2055" actId="14100"/>
          <ac:picMkLst>
            <pc:docMk/>
            <pc:sldMk cId="1951644947" sldId="281"/>
            <ac:picMk id="9" creationId="{D2D94D98-49FF-EB68-D299-62224268277D}"/>
          </ac:picMkLst>
        </pc:picChg>
      </pc:sldChg>
      <pc:sldChg chg="addSp delSp modSp add ord replId">
        <pc:chgData name="Grossman, Sabrina R" userId="S::sgrossman8@gatech.edu::e13c3400-0684-4144-979f-e5ac76bab053" providerId="AD" clId="Web-{280BB156-63D9-4FB6-8F28-7A55616725D4}" dt="2023-05-16T19:54:49.204" v="1742"/>
        <pc:sldMkLst>
          <pc:docMk/>
          <pc:sldMk cId="2261592327" sldId="282"/>
        </pc:sldMkLst>
        <pc:graphicFrameChg chg="mod modGraphic">
          <ac:chgData name="Grossman, Sabrina R" userId="S::sgrossman8@gatech.edu::e13c3400-0684-4144-979f-e5ac76bab053" providerId="AD" clId="Web-{280BB156-63D9-4FB6-8F28-7A55616725D4}" dt="2023-05-16T19:54:49.204" v="1742"/>
          <ac:graphicFrameMkLst>
            <pc:docMk/>
            <pc:sldMk cId="2261592327" sldId="282"/>
            <ac:graphicFrameMk id="200" creationId="{00000000-0000-0000-0000-000000000000}"/>
          </ac:graphicFrameMkLst>
        </pc:graphicFrameChg>
        <pc:picChg chg="add del mod">
          <ac:chgData name="Grossman, Sabrina R" userId="S::sgrossman8@gatech.edu::e13c3400-0684-4144-979f-e5ac76bab053" providerId="AD" clId="Web-{280BB156-63D9-4FB6-8F28-7A55616725D4}" dt="2023-05-16T17:23:10.283" v="89"/>
          <ac:picMkLst>
            <pc:docMk/>
            <pc:sldMk cId="2261592327" sldId="282"/>
            <ac:picMk id="2" creationId="{67F4C452-C4B3-4123-6063-89E5113B48D2}"/>
          </ac:picMkLst>
        </pc:picChg>
        <pc:picChg chg="add mod">
          <ac:chgData name="Grossman, Sabrina R" userId="S::sgrossman8@gatech.edu::e13c3400-0684-4144-979f-e5ac76bab053" providerId="AD" clId="Web-{280BB156-63D9-4FB6-8F28-7A55616725D4}" dt="2023-05-16T17:46:05.130" v="802" actId="1076"/>
          <ac:picMkLst>
            <pc:docMk/>
            <pc:sldMk cId="2261592327" sldId="282"/>
            <ac:picMk id="4" creationId="{3572CA38-160C-0982-F69A-4BE313135A60}"/>
          </ac:picMkLst>
        </pc:picChg>
      </pc:sldChg>
      <pc:sldChg chg="add del replId">
        <pc:chgData name="Grossman, Sabrina R" userId="S::sgrossman8@gatech.edu::e13c3400-0684-4144-979f-e5ac76bab053" providerId="AD" clId="Web-{280BB156-63D9-4FB6-8F28-7A55616725D4}" dt="2023-05-16T17:25:01.208" v="113"/>
        <pc:sldMkLst>
          <pc:docMk/>
          <pc:sldMk cId="2969087426" sldId="283"/>
        </pc:sldMkLst>
      </pc:sldChg>
      <pc:sldChg chg="modSp add del replId">
        <pc:chgData name="Grossman, Sabrina R" userId="S::sgrossman8@gatech.edu::e13c3400-0684-4144-979f-e5ac76bab053" providerId="AD" clId="Web-{280BB156-63D9-4FB6-8F28-7A55616725D4}" dt="2023-05-16T20:05:05.431" v="1950"/>
        <pc:sldMkLst>
          <pc:docMk/>
          <pc:sldMk cId="3932049013" sldId="283"/>
        </pc:sldMkLst>
        <pc:spChg chg="mod">
          <ac:chgData name="Grossman, Sabrina R" userId="S::sgrossman8@gatech.edu::e13c3400-0684-4144-979f-e5ac76bab053" providerId="AD" clId="Web-{280BB156-63D9-4FB6-8F28-7A55616725D4}" dt="2023-05-16T20:02:13.049" v="1913" actId="1076"/>
          <ac:spMkLst>
            <pc:docMk/>
            <pc:sldMk cId="3932049013" sldId="283"/>
            <ac:spMk id="5" creationId="{C24F4BC0-D7EB-55D9-78F3-58C1DA9BBDB0}"/>
          </ac:spMkLst>
        </pc:spChg>
      </pc:sldChg>
      <pc:sldChg chg="addSp delSp modSp add replId">
        <pc:chgData name="Grossman, Sabrina R" userId="S::sgrossman8@gatech.edu::e13c3400-0684-4144-979f-e5ac76bab053" providerId="AD" clId="Web-{280BB156-63D9-4FB6-8F28-7A55616725D4}" dt="2023-05-16T20:05:54.245" v="1998"/>
        <pc:sldMkLst>
          <pc:docMk/>
          <pc:sldMk cId="3696078574" sldId="284"/>
        </pc:sldMkLst>
        <pc:spChg chg="mod">
          <ac:chgData name="Grossman, Sabrina R" userId="S::sgrossman8@gatech.edu::e13c3400-0684-4144-979f-e5ac76bab053" providerId="AD" clId="Web-{280BB156-63D9-4FB6-8F28-7A55616725D4}" dt="2023-05-16T20:04:26.132" v="1940" actId="20577"/>
          <ac:spMkLst>
            <pc:docMk/>
            <pc:sldMk cId="3696078574" sldId="284"/>
            <ac:spMk id="199" creationId="{00000000-0000-0000-0000-000000000000}"/>
          </ac:spMkLst>
        </pc:spChg>
        <pc:graphicFrameChg chg="mod modGraphic">
          <ac:chgData name="Grossman, Sabrina R" userId="S::sgrossman8@gatech.edu::e13c3400-0684-4144-979f-e5ac76bab053" providerId="AD" clId="Web-{280BB156-63D9-4FB6-8F28-7A55616725D4}" dt="2023-05-16T20:05:54.245" v="1998"/>
          <ac:graphicFrameMkLst>
            <pc:docMk/>
            <pc:sldMk cId="3696078574" sldId="284"/>
            <ac:graphicFrameMk id="200" creationId="{00000000-0000-0000-0000-000000000000}"/>
          </ac:graphicFrameMkLst>
        </pc:graphicFrameChg>
        <pc:picChg chg="del">
          <ac:chgData name="Grossman, Sabrina R" userId="S::sgrossman8@gatech.edu::e13c3400-0684-4144-979f-e5ac76bab053" providerId="AD" clId="Web-{280BB156-63D9-4FB6-8F28-7A55616725D4}" dt="2023-05-16T20:02:37.863" v="1919"/>
          <ac:picMkLst>
            <pc:docMk/>
            <pc:sldMk cId="3696078574" sldId="284"/>
            <ac:picMk id="4" creationId="{3572CA38-160C-0982-F69A-4BE313135A60}"/>
          </ac:picMkLst>
        </pc:picChg>
        <pc:picChg chg="add">
          <ac:chgData name="Grossman, Sabrina R" userId="S::sgrossman8@gatech.edu::e13c3400-0684-4144-979f-e5ac76bab053" providerId="AD" clId="Web-{280BB156-63D9-4FB6-8F28-7A55616725D4}" dt="2023-05-16T20:04:52.852" v="1946"/>
          <ac:picMkLst>
            <pc:docMk/>
            <pc:sldMk cId="3696078574" sldId="284"/>
            <ac:picMk id="5" creationId="{A2215437-3193-A113-AE33-B4D847B4FC72}"/>
          </ac:picMkLst>
        </pc:picChg>
        <pc:picChg chg="add mod">
          <ac:chgData name="Grossman, Sabrina R" userId="S::sgrossman8@gatech.edu::e13c3400-0684-4144-979f-e5ac76bab053" providerId="AD" clId="Web-{280BB156-63D9-4FB6-8F28-7A55616725D4}" dt="2023-05-16T20:05:39.791" v="1956" actId="1076"/>
          <ac:picMkLst>
            <pc:docMk/>
            <pc:sldMk cId="3696078574" sldId="284"/>
            <ac:picMk id="7" creationId="{C0ABBED7-B23F-502F-3697-CC39D202EFCB}"/>
          </ac:picMkLst>
        </pc:picChg>
      </pc:sldChg>
    </pc:docChg>
  </pc:docChgLst>
  <pc:docChgLst>
    <pc:chgData name="McCall, Lauren" userId="S::lmccall7@gatech.edu::0525a10b-d9b0-4c06-a260-852393986b03" providerId="AD" clId="Web-{DD967A14-D500-499E-ACAC-AC6631079E0D}"/>
    <pc:docChg chg="modSld">
      <pc:chgData name="McCall, Lauren" userId="S::lmccall7@gatech.edu::0525a10b-d9b0-4c06-a260-852393986b03" providerId="AD" clId="Web-{DD967A14-D500-499E-ACAC-AC6631079E0D}" dt="2023-03-07T00:15:43.088" v="14" actId="20577"/>
      <pc:docMkLst>
        <pc:docMk/>
      </pc:docMkLst>
      <pc:sldChg chg="addSp">
        <pc:chgData name="McCall, Lauren" userId="S::lmccall7@gatech.edu::0525a10b-d9b0-4c06-a260-852393986b03" providerId="AD" clId="Web-{DD967A14-D500-499E-ACAC-AC6631079E0D}" dt="2023-03-07T00:15:21.118" v="7"/>
        <pc:sldMkLst>
          <pc:docMk/>
          <pc:sldMk cId="678447452" sldId="257"/>
        </pc:sldMkLst>
        <pc:spChg chg="add">
          <ac:chgData name="McCall, Lauren" userId="S::lmccall7@gatech.edu::0525a10b-d9b0-4c06-a260-852393986b03" providerId="AD" clId="Web-{DD967A14-D500-499E-ACAC-AC6631079E0D}" dt="2023-03-07T00:15:21.118" v="7"/>
          <ac:spMkLst>
            <pc:docMk/>
            <pc:sldMk cId="678447452" sldId="257"/>
            <ac:spMk id="3" creationId="{3995630F-C8C4-F598-0F7C-5BF06FA33CCC}"/>
          </ac:spMkLst>
        </pc:spChg>
      </pc:sldChg>
      <pc:sldChg chg="addSp modSp">
        <pc:chgData name="McCall, Lauren" userId="S::lmccall7@gatech.edu::0525a10b-d9b0-4c06-a260-852393986b03" providerId="AD" clId="Web-{DD967A14-D500-499E-ACAC-AC6631079E0D}" dt="2023-03-07T00:14:51.991" v="1" actId="20577"/>
        <pc:sldMkLst>
          <pc:docMk/>
          <pc:sldMk cId="2584600899" sldId="259"/>
        </pc:sldMkLst>
        <pc:spChg chg="add mod">
          <ac:chgData name="McCall, Lauren" userId="S::lmccall7@gatech.edu::0525a10b-d9b0-4c06-a260-852393986b03" providerId="AD" clId="Web-{DD967A14-D500-499E-ACAC-AC6631079E0D}" dt="2023-03-07T00:14:51.991" v="1" actId="20577"/>
          <ac:spMkLst>
            <pc:docMk/>
            <pc:sldMk cId="2584600899" sldId="259"/>
            <ac:spMk id="3" creationId="{0F820732-05A2-3510-9B64-D4F2557D429F}"/>
          </ac:spMkLst>
        </pc:spChg>
      </pc:sldChg>
      <pc:sldChg chg="addSp">
        <pc:chgData name="McCall, Lauren" userId="S::lmccall7@gatech.edu::0525a10b-d9b0-4c06-a260-852393986b03" providerId="AD" clId="Web-{DD967A14-D500-499E-ACAC-AC6631079E0D}" dt="2023-03-07T00:15:29.040" v="10"/>
        <pc:sldMkLst>
          <pc:docMk/>
          <pc:sldMk cId="3054035364" sldId="262"/>
        </pc:sldMkLst>
        <pc:spChg chg="add">
          <ac:chgData name="McCall, Lauren" userId="S::lmccall7@gatech.edu::0525a10b-d9b0-4c06-a260-852393986b03" providerId="AD" clId="Web-{DD967A14-D500-499E-ACAC-AC6631079E0D}" dt="2023-03-07T00:15:29.040" v="10"/>
          <ac:spMkLst>
            <pc:docMk/>
            <pc:sldMk cId="3054035364" sldId="262"/>
            <ac:spMk id="6" creationId="{114566EA-A20D-8B47-706D-9BF9E3BC8A34}"/>
          </ac:spMkLst>
        </pc:spChg>
      </pc:sldChg>
      <pc:sldChg chg="modSp">
        <pc:chgData name="McCall, Lauren" userId="S::lmccall7@gatech.edu::0525a10b-d9b0-4c06-a260-852393986b03" providerId="AD" clId="Web-{DD967A14-D500-499E-ACAC-AC6631079E0D}" dt="2023-03-07T00:15:32.665" v="11" actId="20577"/>
        <pc:sldMkLst>
          <pc:docMk/>
          <pc:sldMk cId="0" sldId="264"/>
        </pc:sldMkLst>
        <pc:spChg chg="mod">
          <ac:chgData name="McCall, Lauren" userId="S::lmccall7@gatech.edu::0525a10b-d9b0-4c06-a260-852393986b03" providerId="AD" clId="Web-{DD967A14-D500-499E-ACAC-AC6631079E0D}" dt="2023-03-07T00:15:32.665" v="11" actId="20577"/>
          <ac:spMkLst>
            <pc:docMk/>
            <pc:sldMk cId="0" sldId="264"/>
            <ac:spMk id="174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DD967A14-D500-499E-ACAC-AC6631079E0D}" dt="2023-03-07T00:15:17.727" v="6" actId="20577"/>
        <pc:sldMkLst>
          <pc:docMk/>
          <pc:sldMk cId="3930902945" sldId="268"/>
        </pc:sldMkLst>
        <pc:spChg chg="mod">
          <ac:chgData name="McCall, Lauren" userId="S::lmccall7@gatech.edu::0525a10b-d9b0-4c06-a260-852393986b03" providerId="AD" clId="Web-{DD967A14-D500-499E-ACAC-AC6631079E0D}" dt="2023-03-07T00:15:17.727" v="6" actId="20577"/>
          <ac:spMkLst>
            <pc:docMk/>
            <pc:sldMk cId="3930902945" sldId="268"/>
            <ac:spMk id="116" creationId="{00000000-0000-0000-0000-000000000000}"/>
          </ac:spMkLst>
        </pc:spChg>
      </pc:sldChg>
      <pc:sldChg chg="addSp">
        <pc:chgData name="McCall, Lauren" userId="S::lmccall7@gatech.edu::0525a10b-d9b0-4c06-a260-852393986b03" providerId="AD" clId="Web-{DD967A14-D500-499E-ACAC-AC6631079E0D}" dt="2023-03-07T00:15:36.228" v="12"/>
        <pc:sldMkLst>
          <pc:docMk/>
          <pc:sldMk cId="2275405423" sldId="272"/>
        </pc:sldMkLst>
        <pc:spChg chg="add">
          <ac:chgData name="McCall, Lauren" userId="S::lmccall7@gatech.edu::0525a10b-d9b0-4c06-a260-852393986b03" providerId="AD" clId="Web-{DD967A14-D500-499E-ACAC-AC6631079E0D}" dt="2023-03-07T00:15:36.228" v="12"/>
          <ac:spMkLst>
            <pc:docMk/>
            <pc:sldMk cId="2275405423" sldId="272"/>
            <ac:spMk id="5" creationId="{45C34250-B884-FFF2-CE15-805373D2BAF3}"/>
          </ac:spMkLst>
        </pc:spChg>
      </pc:sldChg>
      <pc:sldChg chg="addSp">
        <pc:chgData name="McCall, Lauren" userId="S::lmccall7@gatech.edu::0525a10b-d9b0-4c06-a260-852393986b03" providerId="AD" clId="Web-{DD967A14-D500-499E-ACAC-AC6631079E0D}" dt="2023-03-07T00:15:39.665" v="13"/>
        <pc:sldMkLst>
          <pc:docMk/>
          <pc:sldMk cId="4264204702" sldId="273"/>
        </pc:sldMkLst>
        <pc:spChg chg="add">
          <ac:chgData name="McCall, Lauren" userId="S::lmccall7@gatech.edu::0525a10b-d9b0-4c06-a260-852393986b03" providerId="AD" clId="Web-{DD967A14-D500-499E-ACAC-AC6631079E0D}" dt="2023-03-07T00:15:39.665" v="13"/>
          <ac:spMkLst>
            <pc:docMk/>
            <pc:sldMk cId="4264204702" sldId="273"/>
            <ac:spMk id="4" creationId="{9DA5F0D4-0727-4F22-181D-BC8417E440CB}"/>
          </ac:spMkLst>
        </pc:spChg>
      </pc:sldChg>
      <pc:sldChg chg="addSp delSp modSp">
        <pc:chgData name="McCall, Lauren" userId="S::lmccall7@gatech.edu::0525a10b-d9b0-4c06-a260-852393986b03" providerId="AD" clId="Web-{DD967A14-D500-499E-ACAC-AC6631079E0D}" dt="2023-03-07T00:15:04.804" v="4" actId="14100"/>
        <pc:sldMkLst>
          <pc:docMk/>
          <pc:sldMk cId="0" sldId="274"/>
        </pc:sldMkLst>
        <pc:spChg chg="add mod">
          <ac:chgData name="McCall, Lauren" userId="S::lmccall7@gatech.edu::0525a10b-d9b0-4c06-a260-852393986b03" providerId="AD" clId="Web-{DD967A14-D500-499E-ACAC-AC6631079E0D}" dt="2023-03-07T00:15:04.804" v="4" actId="14100"/>
          <ac:spMkLst>
            <pc:docMk/>
            <pc:sldMk cId="0" sldId="274"/>
            <ac:spMk id="3" creationId="{1706249B-8123-5028-C700-321C4F194075}"/>
          </ac:spMkLst>
        </pc:spChg>
        <pc:spChg chg="del">
          <ac:chgData name="McCall, Lauren" userId="S::lmccall7@gatech.edu::0525a10b-d9b0-4c06-a260-852393986b03" providerId="AD" clId="Web-{DD967A14-D500-499E-ACAC-AC6631079E0D}" dt="2023-03-07T00:15:01.132" v="2"/>
          <ac:spMkLst>
            <pc:docMk/>
            <pc:sldMk cId="0" sldId="274"/>
            <ac:spMk id="93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DD967A14-D500-499E-ACAC-AC6631079E0D}" dt="2023-03-07T00:15:12.101" v="5" actId="20577"/>
        <pc:sldMkLst>
          <pc:docMk/>
          <pc:sldMk cId="0" sldId="275"/>
        </pc:sldMkLst>
        <pc:spChg chg="mod">
          <ac:chgData name="McCall, Lauren" userId="S::lmccall7@gatech.edu::0525a10b-d9b0-4c06-a260-852393986b03" providerId="AD" clId="Web-{DD967A14-D500-499E-ACAC-AC6631079E0D}" dt="2023-03-07T00:15:12.101" v="5" actId="20577"/>
          <ac:spMkLst>
            <pc:docMk/>
            <pc:sldMk cId="0" sldId="275"/>
            <ac:spMk id="106" creationId="{00000000-0000-0000-0000-000000000000}"/>
          </ac:spMkLst>
        </pc:spChg>
      </pc:sldChg>
      <pc:sldChg chg="modSp">
        <pc:chgData name="McCall, Lauren" userId="S::lmccall7@gatech.edu::0525a10b-d9b0-4c06-a260-852393986b03" providerId="AD" clId="Web-{DD967A14-D500-499E-ACAC-AC6631079E0D}" dt="2023-03-07T00:15:43.088" v="14" actId="20577"/>
        <pc:sldMkLst>
          <pc:docMk/>
          <pc:sldMk cId="0" sldId="276"/>
        </pc:sldMkLst>
        <pc:spChg chg="mod">
          <ac:chgData name="McCall, Lauren" userId="S::lmccall7@gatech.edu::0525a10b-d9b0-4c06-a260-852393986b03" providerId="AD" clId="Web-{DD967A14-D500-499E-ACAC-AC6631079E0D}" dt="2023-03-07T00:15:43.088" v="14" actId="20577"/>
          <ac:spMkLst>
            <pc:docMk/>
            <pc:sldMk cId="0" sldId="276"/>
            <ac:spMk id="190" creationId="{00000000-0000-0000-0000-000000000000}"/>
          </ac:spMkLst>
        </pc:spChg>
      </pc:sldChg>
      <pc:sldChg chg="addSp delSp">
        <pc:chgData name="McCall, Lauren" userId="S::lmccall7@gatech.edu::0525a10b-d9b0-4c06-a260-852393986b03" providerId="AD" clId="Web-{DD967A14-D500-499E-ACAC-AC6631079E0D}" dt="2023-03-07T00:15:25.524" v="9"/>
        <pc:sldMkLst>
          <pc:docMk/>
          <pc:sldMk cId="0" sldId="277"/>
        </pc:sldMkLst>
        <pc:spChg chg="add">
          <ac:chgData name="McCall, Lauren" userId="S::lmccall7@gatech.edu::0525a10b-d9b0-4c06-a260-852393986b03" providerId="AD" clId="Web-{DD967A14-D500-499E-ACAC-AC6631079E0D}" dt="2023-03-07T00:15:25.524" v="9"/>
          <ac:spMkLst>
            <pc:docMk/>
            <pc:sldMk cId="0" sldId="277"/>
            <ac:spMk id="3" creationId="{DEBDA571-A4DC-4EFC-EA89-365EED9C2C98}"/>
          </ac:spMkLst>
        </pc:spChg>
        <pc:spChg chg="del">
          <ac:chgData name="McCall, Lauren" userId="S::lmccall7@gatech.edu::0525a10b-d9b0-4c06-a260-852393986b03" providerId="AD" clId="Web-{DD967A14-D500-499E-ACAC-AC6631079E0D}" dt="2023-03-07T00:15:24.496" v="8"/>
          <ac:spMkLst>
            <pc:docMk/>
            <pc:sldMk cId="0" sldId="277"/>
            <ac:spMk id="4" creationId="{363EFA63-040D-3053-1B58-566500EE6AB1}"/>
          </ac:spMkLst>
        </pc:spChg>
      </pc:sldChg>
    </pc:docChg>
  </pc:docChgLst>
  <pc:docChgLst>
    <pc:chgData name="Grossman, Sabrina R" userId="S::sgrossman8@gatech.edu::e13c3400-0684-4144-979f-e5ac76bab053" providerId="AD" clId="Web-{BDA10161-7B30-4998-AFD8-2C55D740FBA6}"/>
    <pc:docChg chg="modSld">
      <pc:chgData name="Grossman, Sabrina R" userId="S::sgrossman8@gatech.edu::e13c3400-0684-4144-979f-e5ac76bab053" providerId="AD" clId="Web-{BDA10161-7B30-4998-AFD8-2C55D740FBA6}" dt="2023-05-23T15:51:32.462" v="16" actId="20577"/>
      <pc:docMkLst>
        <pc:docMk/>
      </pc:docMkLst>
      <pc:sldChg chg="modSp">
        <pc:chgData name="Grossman, Sabrina R" userId="S::sgrossman8@gatech.edu::e13c3400-0684-4144-979f-e5ac76bab053" providerId="AD" clId="Web-{BDA10161-7B30-4998-AFD8-2C55D740FBA6}" dt="2023-05-23T15:34:56.119" v="11" actId="20577"/>
        <pc:sldMkLst>
          <pc:docMk/>
          <pc:sldMk cId="2584600899" sldId="259"/>
        </pc:sldMkLst>
        <pc:spChg chg="mod">
          <ac:chgData name="Grossman, Sabrina R" userId="S::sgrossman8@gatech.edu::e13c3400-0684-4144-979f-e5ac76bab053" providerId="AD" clId="Web-{BDA10161-7B30-4998-AFD8-2C55D740FBA6}" dt="2023-05-23T15:34:56.119" v="11" actId="20577"/>
          <ac:spMkLst>
            <pc:docMk/>
            <pc:sldMk cId="2584600899" sldId="259"/>
            <ac:spMk id="76" creationId="{00000000-0000-0000-0000-000000000000}"/>
          </ac:spMkLst>
        </pc:spChg>
      </pc:sldChg>
      <pc:sldChg chg="modSp">
        <pc:chgData name="Grossman, Sabrina R" userId="S::sgrossman8@gatech.edu::e13c3400-0684-4144-979f-e5ac76bab053" providerId="AD" clId="Web-{BDA10161-7B30-4998-AFD8-2C55D740FBA6}" dt="2023-05-23T15:51:32.462" v="16" actId="20577"/>
        <pc:sldMkLst>
          <pc:docMk/>
          <pc:sldMk cId="3930902945" sldId="268"/>
        </pc:sldMkLst>
        <pc:spChg chg="mod">
          <ac:chgData name="Grossman, Sabrina R" userId="S::sgrossman8@gatech.edu::e13c3400-0684-4144-979f-e5ac76bab053" providerId="AD" clId="Web-{BDA10161-7B30-4998-AFD8-2C55D740FBA6}" dt="2023-05-23T15:51:32.462" v="16" actId="20577"/>
          <ac:spMkLst>
            <pc:docMk/>
            <pc:sldMk cId="3930902945" sldId="268"/>
            <ac:spMk id="3" creationId="{8313CD1B-6E47-3711-11A0-4B0FB377677B}"/>
          </ac:spMkLst>
        </pc:spChg>
      </pc:sldChg>
    </pc:docChg>
  </pc:docChgLst>
  <pc:docChgLst>
    <pc:chgData name="McCall, Lauren" userId="S::lmccall7@gatech.edu::0525a10b-d9b0-4c06-a260-852393986b03" providerId="AD" clId="Web-{2AE0FC50-E963-49FC-8CEB-9FCCD136FCE5}"/>
    <pc:docChg chg="addSld modSld addMainMaster">
      <pc:chgData name="McCall, Lauren" userId="S::lmccall7@gatech.edu::0525a10b-d9b0-4c06-a260-852393986b03" providerId="AD" clId="Web-{2AE0FC50-E963-49FC-8CEB-9FCCD136FCE5}" dt="2023-04-10T22:49:40.543" v="39" actId="1076"/>
      <pc:docMkLst>
        <pc:docMk/>
      </pc:docMkLst>
      <pc:sldChg chg="modSp">
        <pc:chgData name="McCall, Lauren" userId="S::lmccall7@gatech.edu::0525a10b-d9b0-4c06-a260-852393986b03" providerId="AD" clId="Web-{2AE0FC50-E963-49FC-8CEB-9FCCD136FCE5}" dt="2023-04-10T22:49:40.543" v="39" actId="1076"/>
        <pc:sldMkLst>
          <pc:docMk/>
          <pc:sldMk cId="2275405423" sldId="272"/>
        </pc:sldMkLst>
        <pc:spChg chg="mod">
          <ac:chgData name="McCall, Lauren" userId="S::lmccall7@gatech.edu::0525a10b-d9b0-4c06-a260-852393986b03" providerId="AD" clId="Web-{2AE0FC50-E963-49FC-8CEB-9FCCD136FCE5}" dt="2023-04-10T22:49:39.215" v="38" actId="1076"/>
          <ac:spMkLst>
            <pc:docMk/>
            <pc:sldMk cId="2275405423" sldId="272"/>
            <ac:spMk id="3" creationId="{522A87EC-F564-E4CD-4C80-D7453D06804C}"/>
          </ac:spMkLst>
        </pc:spChg>
        <pc:spChg chg="mod">
          <ac:chgData name="McCall, Lauren" userId="S::lmccall7@gatech.edu::0525a10b-d9b0-4c06-a260-852393986b03" providerId="AD" clId="Web-{2AE0FC50-E963-49FC-8CEB-9FCCD136FCE5}" dt="2023-04-10T22:49:03.167" v="35"/>
          <ac:spMkLst>
            <pc:docMk/>
            <pc:sldMk cId="2275405423" sldId="272"/>
            <ac:spMk id="20" creationId="{B4556AF5-2F17-89BE-3546-78F9C396812D}"/>
          </ac:spMkLst>
        </pc:spChg>
        <pc:spChg chg="mod">
          <ac:chgData name="McCall, Lauren" userId="S::lmccall7@gatech.edu::0525a10b-d9b0-4c06-a260-852393986b03" providerId="AD" clId="Web-{2AE0FC50-E963-49FC-8CEB-9FCCD136FCE5}" dt="2023-04-10T22:47:58.197" v="26"/>
          <ac:spMkLst>
            <pc:docMk/>
            <pc:sldMk cId="2275405423" sldId="272"/>
            <ac:spMk id="145" creationId="{00000000-0000-0000-0000-000000000000}"/>
          </ac:spMkLst>
        </pc:spChg>
        <pc:spChg chg="mod">
          <ac:chgData name="McCall, Lauren" userId="S::lmccall7@gatech.edu::0525a10b-d9b0-4c06-a260-852393986b03" providerId="AD" clId="Web-{2AE0FC50-E963-49FC-8CEB-9FCCD136FCE5}" dt="2023-04-10T22:47:52.275" v="25"/>
          <ac:spMkLst>
            <pc:docMk/>
            <pc:sldMk cId="2275405423" sldId="272"/>
            <ac:spMk id="146" creationId="{00000000-0000-0000-0000-000000000000}"/>
          </ac:spMkLst>
        </pc:spChg>
        <pc:spChg chg="mod">
          <ac:chgData name="McCall, Lauren" userId="S::lmccall7@gatech.edu::0525a10b-d9b0-4c06-a260-852393986b03" providerId="AD" clId="Web-{2AE0FC50-E963-49FC-8CEB-9FCCD136FCE5}" dt="2023-04-10T22:48:34.213" v="31"/>
          <ac:spMkLst>
            <pc:docMk/>
            <pc:sldMk cId="2275405423" sldId="272"/>
            <ac:spMk id="149" creationId="{00000000-0000-0000-0000-000000000000}"/>
          </ac:spMkLst>
        </pc:spChg>
        <pc:graphicFrameChg chg="mod modGraphic">
          <ac:chgData name="McCall, Lauren" userId="S::lmccall7@gatech.edu::0525a10b-d9b0-4c06-a260-852393986b03" providerId="AD" clId="Web-{2AE0FC50-E963-49FC-8CEB-9FCCD136FCE5}" dt="2023-04-10T22:49:40.543" v="39" actId="1076"/>
          <ac:graphicFrameMkLst>
            <pc:docMk/>
            <pc:sldMk cId="2275405423" sldId="272"/>
            <ac:graphicFrameMk id="147" creationId="{00000000-0000-0000-0000-000000000000}"/>
          </ac:graphicFrameMkLst>
        </pc:graphicFrameChg>
      </pc:sldChg>
      <pc:sldChg chg="modSp add">
        <pc:chgData name="McCall, Lauren" userId="S::lmccall7@gatech.edu::0525a10b-d9b0-4c06-a260-852393986b03" providerId="AD" clId="Web-{2AE0FC50-E963-49FC-8CEB-9FCCD136FCE5}" dt="2023-04-10T22:46:48.008" v="13" actId="20577"/>
        <pc:sldMkLst>
          <pc:docMk/>
          <pc:sldMk cId="1906038637" sldId="278"/>
        </pc:sldMkLst>
        <pc:spChg chg="mod">
          <ac:chgData name="McCall, Lauren" userId="S::lmccall7@gatech.edu::0525a10b-d9b0-4c06-a260-852393986b03" providerId="AD" clId="Web-{2AE0FC50-E963-49FC-8CEB-9FCCD136FCE5}" dt="2023-04-10T22:46:48.008" v="13" actId="20577"/>
          <ac:spMkLst>
            <pc:docMk/>
            <pc:sldMk cId="1906038637" sldId="278"/>
            <ac:spMk id="5" creationId="{4B3B96B2-6F18-0E45-3F26-FB6C1EF2D110}"/>
          </ac:spMkLst>
        </pc:spChg>
      </pc:sldChg>
      <pc:sldChg chg="addSp delSp modSp add replId">
        <pc:chgData name="McCall, Lauren" userId="S::lmccall7@gatech.edu::0525a10b-d9b0-4c06-a260-852393986b03" providerId="AD" clId="Web-{2AE0FC50-E963-49FC-8CEB-9FCCD136FCE5}" dt="2023-04-10T22:47:31.790" v="24" actId="14100"/>
        <pc:sldMkLst>
          <pc:docMk/>
          <pc:sldMk cId="4114409520" sldId="279"/>
        </pc:sldMkLst>
        <pc:spChg chg="add mod">
          <ac:chgData name="McCall, Lauren" userId="S::lmccall7@gatech.edu::0525a10b-d9b0-4c06-a260-852393986b03" providerId="AD" clId="Web-{2AE0FC50-E963-49FC-8CEB-9FCCD136FCE5}" dt="2023-04-10T22:47:31.790" v="24" actId="14100"/>
          <ac:spMkLst>
            <pc:docMk/>
            <pc:sldMk cId="4114409520" sldId="279"/>
            <ac:spMk id="2" creationId="{AF0579C5-D2F6-8E1F-8096-02F1D8560B03}"/>
          </ac:spMkLst>
        </pc:spChg>
        <pc:spChg chg="del">
          <ac:chgData name="McCall, Lauren" userId="S::lmccall7@gatech.edu::0525a10b-d9b0-4c06-a260-852393986b03" providerId="AD" clId="Web-{2AE0FC50-E963-49FC-8CEB-9FCCD136FCE5}" dt="2023-04-10T22:47:03.915" v="17"/>
          <ac:spMkLst>
            <pc:docMk/>
            <pc:sldMk cId="4114409520" sldId="279"/>
            <ac:spMk id="7" creationId="{C6807676-4AFA-4238-AC63-A0A03D1604F3}"/>
          </ac:spMkLst>
        </pc:spChg>
        <pc:spChg chg="del">
          <ac:chgData name="McCall, Lauren" userId="S::lmccall7@gatech.edu::0525a10b-d9b0-4c06-a260-852393986b03" providerId="AD" clId="Web-{2AE0FC50-E963-49FC-8CEB-9FCCD136FCE5}" dt="2023-04-10T22:47:11.352" v="21"/>
          <ac:spMkLst>
            <pc:docMk/>
            <pc:sldMk cId="4114409520" sldId="279"/>
            <ac:spMk id="16" creationId="{00000000-0000-0000-0000-000000000000}"/>
          </ac:spMkLst>
        </pc:spChg>
        <pc:spChg chg="del">
          <ac:chgData name="McCall, Lauren" userId="S::lmccall7@gatech.edu::0525a10b-d9b0-4c06-a260-852393986b03" providerId="AD" clId="Web-{2AE0FC50-E963-49FC-8CEB-9FCCD136FCE5}" dt="2023-04-10T22:46:58.024" v="15"/>
          <ac:spMkLst>
            <pc:docMk/>
            <pc:sldMk cId="4114409520" sldId="279"/>
            <ac:spMk id="17" creationId="{489D615E-6E62-D80B-FF1B-1D54F613CE61}"/>
          </ac:spMkLst>
        </pc:spChg>
        <pc:spChg chg="del mod">
          <ac:chgData name="McCall, Lauren" userId="S::lmccall7@gatech.edu::0525a10b-d9b0-4c06-a260-852393986b03" providerId="AD" clId="Web-{2AE0FC50-E963-49FC-8CEB-9FCCD136FCE5}" dt="2023-04-10T22:47:03.915" v="18"/>
          <ac:spMkLst>
            <pc:docMk/>
            <pc:sldMk cId="4114409520" sldId="279"/>
            <ac:spMk id="18" creationId="{9F7353BA-DD15-16FE-0FAA-A4F7EDCCA4D1}"/>
          </ac:spMkLst>
        </pc:spChg>
        <pc:spChg chg="del">
          <ac:chgData name="McCall, Lauren" userId="S::lmccall7@gatech.edu::0525a10b-d9b0-4c06-a260-852393986b03" providerId="AD" clId="Web-{2AE0FC50-E963-49FC-8CEB-9FCCD136FCE5}" dt="2023-04-10T22:47:08.774" v="20"/>
          <ac:spMkLst>
            <pc:docMk/>
            <pc:sldMk cId="4114409520" sldId="279"/>
            <ac:spMk id="19" creationId="{4D079FAA-B1DB-08D2-8F7E-FEEFA660C4EA}"/>
          </ac:spMkLst>
        </pc:spChg>
        <pc:picChg chg="del">
          <ac:chgData name="McCall, Lauren" userId="S::lmccall7@gatech.edu::0525a10b-d9b0-4c06-a260-852393986b03" providerId="AD" clId="Web-{2AE0FC50-E963-49FC-8CEB-9FCCD136FCE5}" dt="2023-04-10T22:47:06.274" v="19"/>
          <ac:picMkLst>
            <pc:docMk/>
            <pc:sldMk cId="4114409520" sldId="279"/>
            <ac:picMk id="4" creationId="{1255E2E6-3E12-A75A-50C3-F4FA5488282C}"/>
          </ac:picMkLst>
        </pc:picChg>
      </pc:sldChg>
      <pc:sldMasterChg chg="add addSldLayout">
        <pc:chgData name="McCall, Lauren" userId="S::lmccall7@gatech.edu::0525a10b-d9b0-4c06-a260-852393986b03" providerId="AD" clId="Web-{2AE0FC50-E963-49FC-8CEB-9FCCD136FCE5}" dt="2023-04-10T22:46:10.023" v="0"/>
        <pc:sldMasterMkLst>
          <pc:docMk/>
          <pc:sldMasterMk cId="0" sldId="2147483661"/>
        </pc:sldMasterMkLst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2691756492" sldId="2147483660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2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3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4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5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6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7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8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69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70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71"/>
          </pc:sldLayoutMkLst>
        </pc:sldLayoutChg>
        <pc:sldLayoutChg chg="add">
          <pc:chgData name="McCall, Lauren" userId="S::lmccall7@gatech.edu::0525a10b-d9b0-4c06-a260-852393986b03" providerId="AD" clId="Web-{2AE0FC50-E963-49FC-8CEB-9FCCD136FCE5}" dt="2023-04-10T22:46:10.023" v="0"/>
          <pc:sldLayoutMkLst>
            <pc:docMk/>
            <pc:sldMasterMk cId="0" sldId="2147483661"/>
            <pc:sldLayoutMk cId="0" sldId="2147483672"/>
          </pc:sldLayoutMkLst>
        </pc:sldLayoutChg>
      </pc:sldMasterChg>
    </pc:docChg>
  </pc:docChgLst>
  <pc:docChgLst>
    <pc:chgData name="Allen, Brittney J" userId="S::ballen88@gatech.edu::0ae0c295-440a-4855-a18a-673cab4448c4" providerId="AD" clId="Web-{858AA1EE-F9EC-4566-BB8E-B11624120139}"/>
    <pc:docChg chg="modSld">
      <pc:chgData name="Allen, Brittney J" userId="S::ballen88@gatech.edu::0ae0c295-440a-4855-a18a-673cab4448c4" providerId="AD" clId="Web-{858AA1EE-F9EC-4566-BB8E-B11624120139}" dt="2023-06-16T12:13:19.075" v="20"/>
      <pc:docMkLst>
        <pc:docMk/>
      </pc:docMkLst>
      <pc:sldChg chg="modSp">
        <pc:chgData name="Allen, Brittney J" userId="S::ballen88@gatech.edu::0ae0c295-440a-4855-a18a-673cab4448c4" providerId="AD" clId="Web-{858AA1EE-F9EC-4566-BB8E-B11624120139}" dt="2023-06-16T12:13:00.668" v="6" actId="20577"/>
        <pc:sldMkLst>
          <pc:docMk/>
          <pc:sldMk cId="3930902945" sldId="268"/>
        </pc:sldMkLst>
        <pc:spChg chg="mod">
          <ac:chgData name="Allen, Brittney J" userId="S::ballen88@gatech.edu::0ae0c295-440a-4855-a18a-673cab4448c4" providerId="AD" clId="Web-{858AA1EE-F9EC-4566-BB8E-B11624120139}" dt="2023-06-16T12:13:00.668" v="6" actId="20577"/>
          <ac:spMkLst>
            <pc:docMk/>
            <pc:sldMk cId="3930902945" sldId="268"/>
            <ac:spMk id="3" creationId="{8313CD1B-6E47-3711-11A0-4B0FB377677B}"/>
          </ac:spMkLst>
        </pc:spChg>
      </pc:sldChg>
      <pc:sldChg chg="modSp">
        <pc:chgData name="Allen, Brittney J" userId="S::ballen88@gatech.edu::0ae0c295-440a-4855-a18a-673cab4448c4" providerId="AD" clId="Web-{858AA1EE-F9EC-4566-BB8E-B11624120139}" dt="2023-06-16T12:13:19.075" v="20"/>
        <pc:sldMkLst>
          <pc:docMk/>
          <pc:sldMk cId="2261592327" sldId="282"/>
        </pc:sldMkLst>
        <pc:graphicFrameChg chg="mod modGraphic">
          <ac:chgData name="Allen, Brittney J" userId="S::ballen88@gatech.edu::0ae0c295-440a-4855-a18a-673cab4448c4" providerId="AD" clId="Web-{858AA1EE-F9EC-4566-BB8E-B11624120139}" dt="2023-06-16T12:13:19.075" v="20"/>
          <ac:graphicFrameMkLst>
            <pc:docMk/>
            <pc:sldMk cId="2261592327" sldId="282"/>
            <ac:graphicFrameMk id="200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4F6EB0-3C3B-4864-8A8C-436498FD537A}" type="datetimeFigureOut">
              <a:t>1/30/25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4D949-849D-44A6-BE29-E4F5BDA04BA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93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arsketch.gatech.edu/earsketch2/?sharing=peXdTsHyWPhYjapr9hWd1GYPZ9xwUAwro_bpNcK0vCU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arsketch.gatech.edu/earsketch2/?sharing=LMQY3ASG2Z8nMWaaYijkqEhDZENbbLN5L76K96xdwn0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RmRr3Z8Zv8&amp;t=503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arsketch.gatech.edu/earsketch2/?sharing=JdoLrveJlcUu_EO4voZ45w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arsketch.gatech.edu/earsketch2/?sharing=vbnmde3ZQ4bXyMGE6aL2cw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9394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0781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Activity</a:t>
            </a:r>
            <a:endParaRPr>
              <a:hlinkClick r:id="rId3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Solution</a:t>
            </a:r>
            <a:endParaRPr>
              <a:hlinkClick r:id="rId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u="sng">
                <a:solidFill>
                  <a:srgbClr val="0563C1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https://www.youtube.com/watch?v=dRmRr3Z8Zv8&amp;t=503s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700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ede7b94d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ede7b94d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d8a6a12d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12d8a6a12d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8593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d8a6a12d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12d8a6a12d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5314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d8a6a12d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12d8a6a12d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7461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Class Activity</a:t>
            </a:r>
            <a:endParaRPr>
              <a:hlinkClick r:id="rId3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Solution</a:t>
            </a:r>
            <a:endParaRPr>
              <a:hlinkClick r:id="rId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972600" y="1763267"/>
            <a:ext cx="10250800" cy="22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972836" y="4230533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966600" y="5830068"/>
            <a:ext cx="10263200" cy="6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1107190" y="5558840"/>
            <a:ext cx="994351" cy="61101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972600" y="978600"/>
            <a:ext cx="10251200" cy="16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972600" y="3030517"/>
            <a:ext cx="10251200" cy="21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1219170" lvl="1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828754" lvl="2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2438339" lvl="3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3047924" lvl="4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3657509" lvl="5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4267093" lvl="6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4876678" lvl="7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5486263" lvl="8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972600" y="1763267"/>
            <a:ext cx="10250800" cy="22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972836" y="4230533"/>
            <a:ext cx="10250800" cy="7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g1298218ad33_0_304"/>
          <p:cNvGrpSpPr/>
          <p:nvPr/>
        </p:nvGrpSpPr>
        <p:grpSpPr>
          <a:xfrm>
            <a:off x="1107190" y="1588342"/>
            <a:ext cx="994351" cy="61101"/>
            <a:chOff x="4580561" y="2589004"/>
            <a:chExt cx="1064464" cy="25200"/>
          </a:xfrm>
        </p:grpSpPr>
        <p:sp>
          <p:nvSpPr>
            <p:cNvPr id="16" name="Google Shape;16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7" name="Google Shape;17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18" name="Google Shape;18;g1298218ad33_0_304"/>
          <p:cNvSpPr txBox="1">
            <a:spLocks noGrp="1"/>
          </p:cNvSpPr>
          <p:nvPr>
            <p:ph type="title"/>
          </p:nvPr>
        </p:nvSpPr>
        <p:spPr>
          <a:xfrm>
            <a:off x="972600" y="1763267"/>
            <a:ext cx="10251200" cy="20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g1298218ad33_0_304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298218ad33_0_310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22" name="Google Shape;22;g1298218ad33_0_310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600" cy="7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23" name="Google Shape;23;g1298218ad33_0_310"/>
          <p:cNvSpPr txBox="1">
            <a:spLocks noGrp="1"/>
          </p:cNvSpPr>
          <p:nvPr>
            <p:ph type="body" idx="1"/>
          </p:nvPr>
        </p:nvSpPr>
        <p:spPr>
          <a:xfrm>
            <a:off x="972600" y="2771833"/>
            <a:ext cx="10251600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g1298218ad33_0_310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298218ad33_0_318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27" name="Google Shape;27;g1298218ad33_0_318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200" cy="7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28" name="Google Shape;28;g1298218ad33_0_318"/>
          <p:cNvSpPr txBox="1">
            <a:spLocks noGrp="1"/>
          </p:cNvSpPr>
          <p:nvPr>
            <p:ph type="body" idx="1"/>
          </p:nvPr>
        </p:nvSpPr>
        <p:spPr>
          <a:xfrm>
            <a:off x="972433" y="2771833"/>
            <a:ext cx="5032400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g1298218ad33_0_318"/>
          <p:cNvSpPr txBox="1">
            <a:spLocks noGrp="1"/>
          </p:cNvSpPr>
          <p:nvPr>
            <p:ph type="body" idx="2"/>
          </p:nvPr>
        </p:nvSpPr>
        <p:spPr>
          <a:xfrm>
            <a:off x="6191472" y="2771833"/>
            <a:ext cx="5032400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g1298218ad33_0_318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27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33" name="Google Shape;33;g1298218ad33_0_327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200" cy="7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34" name="Google Shape;34;g1298218ad33_0_327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298218ad33_0_334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37" name="Google Shape;37;g1298218ad33_0_334"/>
          <p:cNvGrpSpPr/>
          <p:nvPr/>
        </p:nvGrpSpPr>
        <p:grpSpPr>
          <a:xfrm>
            <a:off x="1107190" y="1588342"/>
            <a:ext cx="994351" cy="61101"/>
            <a:chOff x="4580561" y="2589004"/>
            <a:chExt cx="1064464" cy="25200"/>
          </a:xfrm>
        </p:grpSpPr>
        <p:sp>
          <p:nvSpPr>
            <p:cNvPr id="38" name="Google Shape;38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9" name="Google Shape;39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40" name="Google Shape;40;g1298218ad33_0_334"/>
          <p:cNvSpPr txBox="1">
            <a:spLocks noGrp="1"/>
          </p:cNvSpPr>
          <p:nvPr>
            <p:ph type="title"/>
          </p:nvPr>
        </p:nvSpPr>
        <p:spPr>
          <a:xfrm>
            <a:off x="973333" y="1758200"/>
            <a:ext cx="4401200" cy="18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41" name="Google Shape;41;g1298218ad33_0_334"/>
          <p:cNvSpPr txBox="1">
            <a:spLocks noGrp="1"/>
          </p:cNvSpPr>
          <p:nvPr>
            <p:ph type="body" idx="1"/>
          </p:nvPr>
        </p:nvSpPr>
        <p:spPr>
          <a:xfrm>
            <a:off x="961633" y="3708967"/>
            <a:ext cx="4401200" cy="21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g1298218ad33_0_334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g1298218ad33_0_342"/>
          <p:cNvGrpSpPr/>
          <p:nvPr/>
        </p:nvGrpSpPr>
        <p:grpSpPr>
          <a:xfrm>
            <a:off x="1107190" y="5558840"/>
            <a:ext cx="994351" cy="61101"/>
            <a:chOff x="4580561" y="2589004"/>
            <a:chExt cx="1064464" cy="25200"/>
          </a:xfrm>
        </p:grpSpPr>
        <p:sp>
          <p:nvSpPr>
            <p:cNvPr id="45" name="Google Shape;45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6" name="Google Shape;46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47" name="Google Shape;47;g1298218ad33_0_342"/>
          <p:cNvSpPr txBox="1">
            <a:spLocks noGrp="1"/>
          </p:cNvSpPr>
          <p:nvPr>
            <p:ph type="title"/>
          </p:nvPr>
        </p:nvSpPr>
        <p:spPr>
          <a:xfrm>
            <a:off x="972600" y="1152400"/>
            <a:ext cx="9361600" cy="3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g1298218ad33_0_342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298218ad33_0_348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51" name="Google Shape;51;g1298218ad33_0_348"/>
          <p:cNvGrpSpPr/>
          <p:nvPr/>
        </p:nvGrpSpPr>
        <p:grpSpPr>
          <a:xfrm>
            <a:off x="1107190" y="1588342"/>
            <a:ext cx="994351" cy="61101"/>
            <a:chOff x="4580561" y="2589004"/>
            <a:chExt cx="1064464" cy="25200"/>
          </a:xfrm>
        </p:grpSpPr>
        <p:sp>
          <p:nvSpPr>
            <p:cNvPr id="52" name="Google Shape;52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53" name="Google Shape;53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54" name="Google Shape;54;g1298218ad33_0_348"/>
          <p:cNvSpPr txBox="1">
            <a:spLocks noGrp="1"/>
          </p:cNvSpPr>
          <p:nvPr>
            <p:ph type="title"/>
          </p:nvPr>
        </p:nvSpPr>
        <p:spPr>
          <a:xfrm>
            <a:off x="973333" y="1758200"/>
            <a:ext cx="4401200" cy="22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55" name="Google Shape;55;g1298218ad33_0_348"/>
          <p:cNvSpPr txBox="1">
            <a:spLocks noGrp="1"/>
          </p:cNvSpPr>
          <p:nvPr>
            <p:ph type="subTitle" idx="1"/>
          </p:nvPr>
        </p:nvSpPr>
        <p:spPr>
          <a:xfrm>
            <a:off x="966600" y="4215367"/>
            <a:ext cx="4401200" cy="10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56" name="Google Shape;56;g1298218ad33_0_348"/>
          <p:cNvSpPr txBox="1">
            <a:spLocks noGrp="1"/>
          </p:cNvSpPr>
          <p:nvPr>
            <p:ph type="body" idx="2"/>
          </p:nvPr>
        </p:nvSpPr>
        <p:spPr>
          <a:xfrm>
            <a:off x="6898967" y="1803500"/>
            <a:ext cx="4499200" cy="40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98218ad33_0_357"/>
          <p:cNvSpPr txBox="1">
            <a:spLocks noGrp="1"/>
          </p:cNvSpPr>
          <p:nvPr>
            <p:ph type="body" idx="1"/>
          </p:nvPr>
        </p:nvSpPr>
        <p:spPr>
          <a:xfrm>
            <a:off x="966600" y="5830068"/>
            <a:ext cx="10263200" cy="6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g1298218ad33_0_357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g1298218ad33_0_360"/>
          <p:cNvGrpSpPr/>
          <p:nvPr/>
        </p:nvGrpSpPr>
        <p:grpSpPr>
          <a:xfrm>
            <a:off x="1107190" y="5558840"/>
            <a:ext cx="994351" cy="61101"/>
            <a:chOff x="4580561" y="2589004"/>
            <a:chExt cx="1064464" cy="25200"/>
          </a:xfrm>
        </p:grpSpPr>
        <p:sp>
          <p:nvSpPr>
            <p:cNvPr id="63" name="Google Shape;63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64" name="Google Shape;64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65" name="Google Shape;65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972600" y="978600"/>
            <a:ext cx="10251200" cy="16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10666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g1298218ad33_0_360"/>
          <p:cNvSpPr txBox="1">
            <a:spLocks noGrp="1"/>
          </p:cNvSpPr>
          <p:nvPr>
            <p:ph type="body" idx="1"/>
          </p:nvPr>
        </p:nvSpPr>
        <p:spPr>
          <a:xfrm>
            <a:off x="972600" y="3030517"/>
            <a:ext cx="10251200" cy="21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g1298218ad33_0_360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98218ad33_0_367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11901"/>
            <a:ext cx="795728" cy="37371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33028C-A293-4A40-AE26-2C4F33E5A8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5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600" cy="7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972600" y="2771833"/>
            <a:ext cx="10251600" cy="30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200" cy="7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1107190" y="1588342"/>
            <a:ext cx="994351" cy="61101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972600" y="1763267"/>
            <a:ext cx="10251200" cy="20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200" cy="7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972433" y="2771833"/>
            <a:ext cx="5032400" cy="30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6191472" y="2771833"/>
            <a:ext cx="5032400" cy="30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12192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1107190" y="1588342"/>
            <a:ext cx="994351" cy="61101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973333" y="1758200"/>
            <a:ext cx="4401200" cy="18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961633" y="3708967"/>
            <a:ext cx="4401200" cy="21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1107190" y="5558840"/>
            <a:ext cx="994351" cy="61101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972600" y="1152400"/>
            <a:ext cx="9361600" cy="39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1107190" y="1588342"/>
            <a:ext cx="994351" cy="61101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973333" y="1758200"/>
            <a:ext cx="4401200" cy="22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966600" y="4215367"/>
            <a:ext cx="4401200" cy="10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6898967" y="1803500"/>
            <a:ext cx="4499200" cy="40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hyperlink" Target="https://earsketch.gatech.edu/earsketch2/?sharing=fZFa0BAl6QO2ME0HF5C7tA" TargetMode="External"/><Relationship Id="rId4" Type="http://schemas.openxmlformats.org/officeDocument/2006/relationships/hyperlink" Target="https://earsketch.gatech.edu/earsketch2/?sharing=53yaMKNvhb-Sxfc7xOVKs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learningmusic.ableton.com/song-structure/song-structure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5NPBIwQyPWE?feature=oembed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s://earsketch.gatech.edu/earsketch2/?sharing=yjk-uLdnDvkajarT0JbsB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600" y="381734"/>
            <a:ext cx="11778800" cy="355230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10633" y="4154767"/>
            <a:ext cx="12202800" cy="270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/>
          </a:p>
        </p:txBody>
      </p:sp>
      <p:sp>
        <p:nvSpPr>
          <p:cNvPr id="76" name="Google Shape;76;p1"/>
          <p:cNvSpPr txBox="1"/>
          <p:nvPr/>
        </p:nvSpPr>
        <p:spPr>
          <a:xfrm>
            <a:off x="1807200" y="986602"/>
            <a:ext cx="8577600" cy="27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" sz="425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Creating form in music with  </a:t>
            </a:r>
            <a:r>
              <a:rPr lang="en" sz="4250" b="1" err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425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() and Custom Functions</a:t>
            </a:r>
            <a:endParaRPr lang="en" sz="4250" b="1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algn="ctr">
              <a:buClr>
                <a:schemeClr val="dk1"/>
              </a:buClr>
              <a:buSzPts val="1100"/>
            </a:pPr>
            <a:endParaRPr sz="1600" b="1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Clr>
                <a:schemeClr val="dk1"/>
              </a:buClr>
              <a:buSzPts val="1100"/>
            </a:pPr>
            <a:endParaRPr sz="1867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3834" y="4507532"/>
            <a:ext cx="6915057" cy="88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25401" y="4804235"/>
            <a:ext cx="3576268" cy="1267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ABC359C-AC5F-9E15-BF4A-0B358329E5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5401600"/>
            <a:ext cx="3657600" cy="1316229"/>
          </a:xfrm>
          <a:prstGeom prst="rect">
            <a:avLst/>
          </a:prstGeom>
        </p:spPr>
      </p:pic>
      <p:sp>
        <p:nvSpPr>
          <p:cNvPr id="3" name="Google Shape;77;p1">
            <a:extLst>
              <a:ext uri="{FF2B5EF4-FFF2-40B4-BE49-F238E27FC236}">
                <a16:creationId xmlns:a16="http://schemas.microsoft.com/office/drawing/2014/main" id="{0F820732-05A2-3510-9B64-D4F2557D429F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58460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925333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800"/>
            </a:pPr>
            <a:r>
              <a:rPr lang="en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Creating form with Custom Functions</a:t>
            </a:r>
            <a:endParaRPr sz="24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467" y="1517301"/>
            <a:ext cx="11778800" cy="5008167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78800" y="6236733"/>
            <a:ext cx="11834800" cy="29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/>
          </a:p>
        </p:txBody>
      </p:sp>
      <p:pic>
        <p:nvPicPr>
          <p:cNvPr id="6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986D36CB-AE48-B583-2E12-5E8A34C69AC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11399704" y="0"/>
            <a:ext cx="792297" cy="8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523234-6478-FBC7-73BF-BC5611B2062F}"/>
              </a:ext>
            </a:extLst>
          </p:cNvPr>
          <p:cNvSpPr txBox="1"/>
          <p:nvPr/>
        </p:nvSpPr>
        <p:spPr>
          <a:xfrm>
            <a:off x="448868" y="1647338"/>
            <a:ext cx="11456745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>
                <a:solidFill>
                  <a:srgbClr val="1A1A1A"/>
                </a:solidFill>
                <a:latin typeface="Roboto"/>
                <a:cs typeface="Arial"/>
              </a:rPr>
              <a:t>Custom functions are another way in </a:t>
            </a:r>
            <a:r>
              <a:rPr lang="en-US" sz="2800" err="1">
                <a:solidFill>
                  <a:srgbClr val="1A1A1A"/>
                </a:solidFill>
                <a:latin typeface="Roboto"/>
                <a:cs typeface="Arial"/>
              </a:rPr>
              <a:t>EarSketch</a:t>
            </a:r>
            <a:r>
              <a:rPr lang="en-US" sz="2800">
                <a:solidFill>
                  <a:srgbClr val="1A1A1A"/>
                </a:solidFill>
                <a:latin typeface="Roboto"/>
                <a:cs typeface="Arial"/>
              </a:rPr>
              <a:t> to create song sections</a:t>
            </a:r>
            <a:endParaRPr lang="en-US" sz="2800">
              <a:solidFill>
                <a:srgbClr val="1A9988"/>
              </a:solidFill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800">
                <a:solidFill>
                  <a:srgbClr val="1A1A1A"/>
                </a:solidFill>
                <a:latin typeface="Roboto"/>
                <a:cs typeface="Arial"/>
              </a:rPr>
              <a:t>Custom functions reduce repetitive code in our songs</a:t>
            </a:r>
            <a:endParaRPr lang="en-US" sz="2800">
              <a:cs typeface="Arial"/>
            </a:endParaRPr>
          </a:p>
          <a:p>
            <a:pPr>
              <a:buChar char="•"/>
            </a:pPr>
            <a:endParaRPr lang="en-US">
              <a:solidFill>
                <a:srgbClr val="1A1A1A"/>
              </a:solidFill>
              <a:latin typeface="Roboto"/>
              <a:ea typeface="Roboto"/>
              <a:cs typeface="Arial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DF39529-B56D-21F7-8143-66C2E1E64C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38" y="4307902"/>
            <a:ext cx="9599167" cy="16632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F3AFFB-55B5-6222-CE64-1925F26E273D}"/>
              </a:ext>
            </a:extLst>
          </p:cNvPr>
          <p:cNvSpPr txBox="1"/>
          <p:nvPr/>
        </p:nvSpPr>
        <p:spPr>
          <a:xfrm>
            <a:off x="1928498" y="3347832"/>
            <a:ext cx="177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Function name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B7838F-098B-0C16-88C6-B131CC189EF7}"/>
              </a:ext>
            </a:extLst>
          </p:cNvPr>
          <p:cNvSpPr txBox="1"/>
          <p:nvPr/>
        </p:nvSpPr>
        <p:spPr>
          <a:xfrm>
            <a:off x="4099424" y="334448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Parameters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591B10-9A40-A8C7-6A19-DE09FB26313A}"/>
              </a:ext>
            </a:extLst>
          </p:cNvPr>
          <p:cNvSpPr txBox="1"/>
          <p:nvPr/>
        </p:nvSpPr>
        <p:spPr>
          <a:xfrm>
            <a:off x="6747370" y="578490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Function Body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2B4982D-5585-7518-64F0-97DA6C312116}"/>
              </a:ext>
            </a:extLst>
          </p:cNvPr>
          <p:cNvCxnSpPr/>
          <p:nvPr/>
        </p:nvCxnSpPr>
        <p:spPr>
          <a:xfrm flipH="1">
            <a:off x="1855491" y="3754719"/>
            <a:ext cx="795131" cy="7354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A329551-E1F7-105E-FFD7-BDF9D0A15A00}"/>
              </a:ext>
            </a:extLst>
          </p:cNvPr>
          <p:cNvCxnSpPr>
            <a:cxnSpLocks/>
          </p:cNvCxnSpPr>
          <p:nvPr/>
        </p:nvCxnSpPr>
        <p:spPr>
          <a:xfrm flipH="1">
            <a:off x="3567864" y="3755201"/>
            <a:ext cx="756398" cy="7354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8C7276-71ED-01E7-40C7-5AB676045A26}"/>
              </a:ext>
            </a:extLst>
          </p:cNvPr>
          <p:cNvCxnSpPr>
            <a:cxnSpLocks/>
          </p:cNvCxnSpPr>
          <p:nvPr/>
        </p:nvCxnSpPr>
        <p:spPr>
          <a:xfrm>
            <a:off x="5154578" y="3752873"/>
            <a:ext cx="888981" cy="7692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A4F9D80-FFC3-782B-F88D-C0A019BDF589}"/>
              </a:ext>
            </a:extLst>
          </p:cNvPr>
          <p:cNvCxnSpPr/>
          <p:nvPr/>
        </p:nvCxnSpPr>
        <p:spPr>
          <a:xfrm flipH="1" flipV="1">
            <a:off x="6777983" y="5402786"/>
            <a:ext cx="758772" cy="416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Google Shape;77;p1">
            <a:extLst>
              <a:ext uri="{FF2B5EF4-FFF2-40B4-BE49-F238E27FC236}">
                <a16:creationId xmlns:a16="http://schemas.microsoft.com/office/drawing/2014/main" id="{43A26C5F-CD83-04FE-712F-F87340A10AF2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070515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title"/>
          </p:nvPr>
        </p:nvSpPr>
        <p:spPr>
          <a:xfrm>
            <a:off x="1925333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800"/>
            </a:pPr>
            <a:r>
              <a:rPr lang="en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Creating form with Custom Functions</a:t>
            </a:r>
            <a:endParaRPr sz="24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Google Shape;15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467" y="1517301"/>
            <a:ext cx="11778800" cy="5008167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8" name="Google Shape;158;p15"/>
          <p:cNvSpPr/>
          <p:nvPr/>
        </p:nvSpPr>
        <p:spPr>
          <a:xfrm rot="10800000">
            <a:off x="178800" y="6236733"/>
            <a:ext cx="11834800" cy="29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/>
          </a:p>
        </p:txBody>
      </p:sp>
      <p:pic>
        <p:nvPicPr>
          <p:cNvPr id="6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986D36CB-AE48-B583-2E12-5E8A34C69AC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11399704" y="0"/>
            <a:ext cx="792297" cy="8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523234-6478-FBC7-73BF-BC5611B2062F}"/>
              </a:ext>
            </a:extLst>
          </p:cNvPr>
          <p:cNvSpPr txBox="1"/>
          <p:nvPr/>
        </p:nvSpPr>
        <p:spPr>
          <a:xfrm>
            <a:off x="203939" y="1465910"/>
            <a:ext cx="5406104" cy="66479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,Sans-Serif"/>
              <a:buChar char="•"/>
            </a:pPr>
            <a:endParaRPr lang="en-US">
              <a:solidFill>
                <a:schemeClr val="bg2"/>
              </a:solidFill>
              <a:ea typeface="+mn-lt"/>
              <a:cs typeface="+mn-lt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400" b="1">
                <a:solidFill>
                  <a:schemeClr val="bg2"/>
                </a:solidFill>
                <a:latin typeface="Roboto"/>
                <a:ea typeface="+mn-lt"/>
                <a:cs typeface="+mn-lt"/>
              </a:rPr>
              <a:t>Calling Functions </a:t>
            </a:r>
          </a:p>
          <a:p>
            <a:pPr marL="800100" lvl="1" indent="-342900">
              <a:buFont typeface="Arial,Sans-Serif"/>
              <a:buChar char="•"/>
            </a:pPr>
            <a:r>
              <a:rPr lang="en-US" sz="2400">
                <a:solidFill>
                  <a:srgbClr val="000000"/>
                </a:solidFill>
                <a:latin typeface="Roboto"/>
                <a:ea typeface="+mn-lt"/>
                <a:cs typeface="+mn-lt"/>
              </a:rPr>
              <a:t>Tell the computer to play your function and fit your sections between specific start and end measures</a:t>
            </a:r>
            <a:endParaRPr lang="en-US" sz="2400">
              <a:solidFill>
                <a:schemeClr val="bg2"/>
              </a:solidFill>
              <a:latin typeface="Roboto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>
              <a:buChar char="•"/>
            </a:pPr>
            <a:endParaRPr lang="en-US">
              <a:solidFill>
                <a:srgbClr val="1A1A1A"/>
              </a:solidFill>
              <a:latin typeface="Roboto"/>
              <a:ea typeface="Roboto"/>
              <a:cs typeface="Arial"/>
            </a:endParaRPr>
          </a:p>
          <a:p>
            <a:pPr>
              <a:buChar char="•"/>
            </a:pPr>
            <a:r>
              <a:rPr lang="en-US">
                <a:solidFill>
                  <a:srgbClr val="1A1A1A"/>
                </a:solidFill>
                <a:latin typeface="Roboto"/>
                <a:cs typeface="Arial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Arial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  <a:p>
            <a:r>
              <a:rPr lang="en-US">
                <a:solidFill>
                  <a:srgbClr val="1A1A1A"/>
                </a:solidFill>
                <a:latin typeface="Roboto"/>
                <a:cs typeface="Segoe UI"/>
              </a:rPr>
              <a:t>​</a:t>
            </a:r>
            <a:endParaRPr lang="en-US">
              <a:solidFill>
                <a:srgbClr val="1A1A1A"/>
              </a:solidFill>
              <a:latin typeface="Roboto"/>
              <a:ea typeface="Roboto"/>
              <a:cs typeface="Segoe UI"/>
            </a:endParaRPr>
          </a:p>
        </p:txBody>
      </p:sp>
      <p:sp>
        <p:nvSpPr>
          <p:cNvPr id="25" name="Google Shape;77;p1">
            <a:extLst>
              <a:ext uri="{FF2B5EF4-FFF2-40B4-BE49-F238E27FC236}">
                <a16:creationId xmlns:a16="http://schemas.microsoft.com/office/drawing/2014/main" id="{43A26C5F-CD83-04FE-712F-F87340A10AF2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3EE496-F714-9D36-4E49-A96459A16882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D712F0-0FF4-BC73-E4D4-3117D380ACE2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7" descr="Icon&#10;&#10;Description automatically generated">
            <a:extLst>
              <a:ext uri="{FF2B5EF4-FFF2-40B4-BE49-F238E27FC236}">
                <a16:creationId xmlns:a16="http://schemas.microsoft.com/office/drawing/2014/main" id="{AB738403-4706-C191-E230-8FCE51C64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544" y="1631878"/>
            <a:ext cx="3251199" cy="2687101"/>
          </a:xfrm>
          <a:prstGeom prst="rect">
            <a:avLst/>
          </a:prstGeom>
        </p:spPr>
      </p:pic>
      <p:pic>
        <p:nvPicPr>
          <p:cNvPr id="8" name="Picture 7" descr="A close-up of a text&#10;&#10;Description automatically generated">
            <a:extLst>
              <a:ext uri="{FF2B5EF4-FFF2-40B4-BE49-F238E27FC236}">
                <a16:creationId xmlns:a16="http://schemas.microsoft.com/office/drawing/2014/main" id="{8DA9F6DC-3E20-0A37-3E64-62DB8C0465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174" y="3842136"/>
            <a:ext cx="7861538" cy="213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44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44079" y="1866867"/>
            <a:ext cx="11660832" cy="42717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7" name="Google Shape;187;p19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8" name="Google Shape;188;p19"/>
          <p:cNvSpPr txBox="1">
            <a:spLocks noGrp="1"/>
          </p:cNvSpPr>
          <p:nvPr>
            <p:ph type="title"/>
          </p:nvPr>
        </p:nvSpPr>
        <p:spPr>
          <a:xfrm>
            <a:off x="1796667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800"/>
            </a:pPr>
            <a:r>
              <a:rPr lang="en" sz="345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</a:t>
            </a:r>
            <a:r>
              <a:rPr lang="en" sz="28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28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() and custom functions</a:t>
            </a:r>
            <a:endParaRPr lang="en-US" sz="2800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89" name="Google Shape;189;p19"/>
          <p:cNvSpPr txBox="1"/>
          <p:nvPr/>
        </p:nvSpPr>
        <p:spPr>
          <a:xfrm>
            <a:off x="238329" y="2318980"/>
            <a:ext cx="11105914" cy="4067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608965" indent="-456565">
              <a:buClr>
                <a:srgbClr val="222222"/>
              </a:buClr>
              <a:buSzPts val="1800"/>
              <a:buFont typeface="Arial"/>
              <a:buChar char="•"/>
            </a:pPr>
            <a:r>
              <a:rPr lang="en" sz="2800" b="1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Look at the example scripts through these links:</a:t>
            </a:r>
            <a:endParaRPr lang="en-US" sz="2800" b="1">
              <a:latin typeface="Roboto"/>
              <a:ea typeface="Roboto"/>
              <a:cs typeface="Roboto"/>
            </a:endParaRPr>
          </a:p>
          <a:p>
            <a:pPr marL="1066165" lvl="1" indent="-456565">
              <a:buClr>
                <a:srgbClr val="222222"/>
              </a:buClr>
              <a:buSzPts val="1800"/>
              <a:buFont typeface="Roboto"/>
              <a:buAutoNum type="arabicPeriod"/>
            </a:pPr>
            <a:r>
              <a:rPr lang="en" sz="2800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ABA form created with just </a:t>
            </a:r>
            <a:r>
              <a:rPr lang="en" sz="2800" err="1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2800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() functions: </a:t>
            </a:r>
            <a:r>
              <a:rPr lang="en-US" sz="2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https://earsketch.gatech.edu/earsketch2/?sharing=53yaMKNvhb-Sxfc7xOVKsA</a:t>
            </a:r>
            <a:endParaRPr lang="en-US" sz="2800">
              <a:solidFill>
                <a:srgbClr val="222222"/>
              </a:solidFill>
              <a:latin typeface="Roboto"/>
              <a:ea typeface="Roboto"/>
              <a:cs typeface="Roboto"/>
            </a:endParaRPr>
          </a:p>
          <a:p>
            <a:pPr marL="1066165" lvl="1" indent="-456565">
              <a:buClr>
                <a:srgbClr val="222222"/>
              </a:buClr>
              <a:buSzPts val="1800"/>
              <a:buFont typeface="Roboto"/>
              <a:buAutoNum type="arabicPeriod"/>
            </a:pPr>
            <a:r>
              <a:rPr lang="en-US" sz="2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ABA form created with custom functions: </a:t>
            </a:r>
            <a:r>
              <a:rPr lang="en-US" sz="2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https://earsketch.gatech.edu/earsketch2/?sharing=fZFa0BAl6QO2ME0HF5C7tA</a:t>
            </a:r>
            <a:endParaRPr lang="en-US" sz="2800">
              <a:solidFill>
                <a:srgbClr val="222222"/>
              </a:solidFill>
              <a:latin typeface="Roboto"/>
              <a:ea typeface="Roboto"/>
              <a:cs typeface="Roboto"/>
            </a:endParaRPr>
          </a:p>
          <a:p>
            <a:pPr marL="608965" indent="-456565">
              <a:buClr>
                <a:srgbClr val="222222"/>
              </a:buClr>
              <a:buSzPts val="1800"/>
              <a:buFont typeface="Arial"/>
              <a:buChar char="•"/>
            </a:pPr>
            <a:r>
              <a:rPr lang="en" sz="2800" b="1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Which method would you prefer to use for creating form in music? Why?</a:t>
            </a:r>
            <a:endParaRPr lang="en" sz="2800" b="1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</a:endParaRPr>
          </a:p>
          <a:p>
            <a:pPr marL="151765">
              <a:buClr>
                <a:srgbClr val="222222"/>
              </a:buClr>
              <a:buSzPts val="1800"/>
            </a:pPr>
            <a:endParaRPr lang="en" sz="28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</a:endParaRPr>
          </a:p>
          <a:p>
            <a:pPr marL="1218565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rgbClr val="000000"/>
              </a:buClr>
              <a:buSzPts val="2100"/>
            </a:pPr>
            <a:endParaRPr sz="2800" b="1">
              <a:solidFill>
                <a:srgbClr val="000000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90" name="Google Shape;190;p19"/>
          <p:cNvSpPr/>
          <p:nvPr/>
        </p:nvSpPr>
        <p:spPr>
          <a:xfrm>
            <a:off x="0" y="0"/>
            <a:ext cx="1197600" cy="8836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267" b="1">
                <a:solidFill>
                  <a:schemeClr val="lt1"/>
                </a:solidFill>
                <a:ea typeface="Roboto"/>
                <a:sym typeface="Roboto"/>
              </a:rPr>
              <a:t>Unit 4</a:t>
            </a:r>
            <a:endParaRPr lang="en-US" sz="2267">
              <a:solidFill>
                <a:schemeClr val="lt1"/>
              </a:solidFill>
              <a:ea typeface="Roboto"/>
              <a:sym typeface="Roboto"/>
            </a:endParaRPr>
          </a:p>
          <a:p>
            <a:pPr algn="ctr"/>
            <a:r>
              <a:rPr lang="en" sz="1450" i="1">
                <a:solidFill>
                  <a:schemeClr val="lt1"/>
                </a:solidFill>
                <a:ea typeface="Roboto"/>
                <a:sym typeface="Roboto"/>
              </a:rPr>
              <a:t>Lesson 3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191" name="Google Shape;191;p19"/>
          <p:cNvSpPr/>
          <p:nvPr/>
        </p:nvSpPr>
        <p:spPr>
          <a:xfrm rot="10800000">
            <a:off x="188700" y="5849833"/>
            <a:ext cx="11767600" cy="29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2" descr="Text&#10;&#10;Description automatically generated">
            <a:extLst>
              <a:ext uri="{FF2B5EF4-FFF2-40B4-BE49-F238E27FC236}">
                <a16:creationId xmlns:a16="http://schemas.microsoft.com/office/drawing/2014/main" id="{6AB291BA-CD12-6045-EA88-AD6C0AF9D9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371" r="7955" b="15464"/>
          <a:stretch/>
        </p:blipFill>
        <p:spPr>
          <a:xfrm>
            <a:off x="11451499" y="-3519"/>
            <a:ext cx="736455" cy="641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88400" y="2708000"/>
            <a:ext cx="11778800" cy="3781667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833207" y="1151104"/>
            <a:ext cx="10489200" cy="809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35998"/>
              </a:lnSpc>
              <a:buClr>
                <a:srgbClr val="000000"/>
              </a:buClr>
              <a:buSzPts val="2800"/>
            </a:pPr>
            <a:r>
              <a:rPr lang="en" sz="3867" b="1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3867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1067" b="1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6994871" y="1836809"/>
            <a:ext cx="2706627" cy="72779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512064" y="205800"/>
            <a:ext cx="666400" cy="2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</a:pPr>
            <a:r>
              <a:rPr lang="en" sz="12800" b="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12800" b="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9925061" y="205800"/>
            <a:ext cx="829600" cy="22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28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128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463900" y="3031567"/>
            <a:ext cx="9237600" cy="172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8965" indent="-440055">
              <a:lnSpc>
                <a:spcPct val="150000"/>
              </a:lnSpc>
              <a:buSzPts val="1600"/>
              <a:buFont typeface="Roboto"/>
              <a:buChar char="●"/>
            </a:pPr>
            <a:r>
              <a:rPr lang="en-US" sz="3200">
                <a:latin typeface="Roboto"/>
                <a:ea typeface="Roboto"/>
                <a:cs typeface="Roboto"/>
                <a:sym typeface="Roboto"/>
              </a:rPr>
              <a:t>What tools can we use in </a:t>
            </a:r>
            <a:r>
              <a:rPr lang="en-US" sz="3200" err="1"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-US" sz="3200">
                <a:latin typeface="Roboto"/>
                <a:ea typeface="Roboto"/>
                <a:cs typeface="Roboto"/>
                <a:sym typeface="Roboto"/>
              </a:rPr>
              <a:t> to create musical form?</a:t>
            </a:r>
            <a:endParaRPr lang="en-US" sz="3200">
              <a:latin typeface="Roboto"/>
              <a:ea typeface="Roboto"/>
              <a:cs typeface="Roboto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1214800" cy="943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" sz="2667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867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78900" y="6227067"/>
            <a:ext cx="11858000" cy="298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77;p1">
            <a:extLst>
              <a:ext uri="{FF2B5EF4-FFF2-40B4-BE49-F238E27FC236}">
                <a16:creationId xmlns:a16="http://schemas.microsoft.com/office/drawing/2014/main" id="{1706249B-8123-5028-C700-321C4F194075}"/>
              </a:ext>
            </a:extLst>
          </p:cNvPr>
          <p:cNvSpPr/>
          <p:nvPr/>
        </p:nvSpPr>
        <p:spPr>
          <a:xfrm>
            <a:off x="0" y="0"/>
            <a:ext cx="1159896" cy="1001366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440300" y="2027567"/>
            <a:ext cx="2672000" cy="6348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393400" y="432100"/>
            <a:ext cx="10414400" cy="8764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6322567" y="2047133"/>
            <a:ext cx="5569200" cy="4466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6322567" y="2027400"/>
            <a:ext cx="5571200" cy="4307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605300" y="488500"/>
            <a:ext cx="9430000" cy="7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800"/>
            </a:pPr>
            <a:r>
              <a:rPr lang="en" sz="345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Form in </a:t>
            </a:r>
            <a:r>
              <a:rPr lang="en" sz="345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345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618800" y="2027567"/>
            <a:ext cx="5131600" cy="6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2667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667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6522167" y="2146233"/>
            <a:ext cx="5839600" cy="6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2667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867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1197600" cy="8836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267" b="1">
                <a:solidFill>
                  <a:schemeClr val="lt1"/>
                </a:solidFill>
                <a:ea typeface="Roboto"/>
                <a:sym typeface="Roboto"/>
              </a:rPr>
              <a:t>Unit 4</a:t>
            </a:r>
            <a:endParaRPr lang="en-US" sz="2267">
              <a:solidFill>
                <a:schemeClr val="lt1"/>
              </a:solidFill>
              <a:ea typeface="Roboto"/>
            </a:endParaRPr>
          </a:p>
          <a:p>
            <a:pPr algn="ctr"/>
            <a:r>
              <a:rPr lang="en" sz="1450" i="1">
                <a:solidFill>
                  <a:schemeClr val="lt1"/>
                </a:solidFill>
                <a:ea typeface="Roboto"/>
                <a:sym typeface="Roboto"/>
              </a:rPr>
              <a:t>Lesson 3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6522167" y="2792963"/>
            <a:ext cx="5131600" cy="3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18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- </a:t>
            </a: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Return to Form</a:t>
            </a:r>
            <a:endParaRPr lang="en-US" sz="18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2133"/>
              </a:spcBef>
              <a:buClr>
                <a:schemeClr val="dk1"/>
              </a:buClr>
              <a:buSzPts val="1100"/>
              <a:buNone/>
            </a:pPr>
            <a:r>
              <a:rPr lang="en" sz="18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-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Creating form with the </a:t>
            </a:r>
            <a:r>
              <a:rPr lang="en" sz="180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() function </a:t>
            </a:r>
            <a:endParaRPr lang="en-US" sz="18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2133"/>
              </a:spcBef>
              <a:buClr>
                <a:schemeClr val="dk1"/>
              </a:buClr>
              <a:buSzPts val="1100"/>
              <a:buNone/>
            </a:pPr>
            <a:r>
              <a:rPr lang="en" sz="18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- Practice creating form with </a:t>
            </a:r>
            <a:r>
              <a:rPr lang="en" sz="180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</a:rPr>
              <a:t>()</a:t>
            </a:r>
          </a:p>
          <a:p>
            <a:pPr marL="0" indent="0">
              <a:lnSpc>
                <a:spcPct val="100000"/>
              </a:lnSpc>
              <a:spcBef>
                <a:spcPts val="2133"/>
              </a:spcBef>
              <a:buSzPts val="1100"/>
              <a:buNone/>
            </a:pPr>
            <a:r>
              <a:rPr lang="en-US" sz="1800" b="1">
                <a:solidFill>
                  <a:schemeClr val="dk1"/>
                </a:solidFill>
                <a:latin typeface="Roboto"/>
                <a:ea typeface="Roboto"/>
                <a:cs typeface="Roboto"/>
              </a:rPr>
              <a:t>Evaluate </a:t>
            </a: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</a:rPr>
              <a:t>- </a:t>
            </a:r>
            <a:r>
              <a:rPr lang="en-US" sz="1800" err="1">
                <a:solidFill>
                  <a:schemeClr val="dk1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</a:rPr>
              <a:t>() and custom functions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618800" y="2840681"/>
            <a:ext cx="5131600" cy="21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457200" indent="-457200">
              <a:lnSpc>
                <a:spcPct val="114999"/>
              </a:lnSpc>
              <a:spcBef>
                <a:spcPts val="2133"/>
              </a:spcBef>
              <a:spcAft>
                <a:spcPts val="2133"/>
              </a:spcAft>
              <a:buFont typeface="Calibri"/>
              <a:buChar char="-"/>
            </a:pPr>
            <a:r>
              <a:rPr lang="en-US" sz="2650">
                <a:solidFill>
                  <a:schemeClr val="bg2"/>
                </a:solidFill>
                <a:latin typeface="Roboto"/>
              </a:rPr>
              <a:t>Organize our song into sections using </a:t>
            </a:r>
            <a:r>
              <a:rPr lang="en-US" sz="2650" err="1">
                <a:solidFill>
                  <a:schemeClr val="bg2"/>
                </a:solidFill>
                <a:latin typeface="Roboto"/>
              </a:rPr>
              <a:t>fitMedia</a:t>
            </a:r>
            <a:r>
              <a:rPr lang="en-US" sz="2650">
                <a:solidFill>
                  <a:schemeClr val="bg2"/>
                </a:solidFill>
                <a:latin typeface="Roboto"/>
              </a:rPr>
              <a:t>()</a:t>
            </a:r>
            <a:endParaRPr lang="en-US" sz="2667">
              <a:solidFill>
                <a:schemeClr val="bg2"/>
              </a:solidFill>
              <a:latin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1c7466bc38_0_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467" y="1517301"/>
            <a:ext cx="11778800" cy="5008167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1c7466bc38_0_3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796667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A Return to Form</a:t>
            </a:r>
            <a:endParaRPr lang="en-US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1197600" cy="8836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267" b="1">
                <a:solidFill>
                  <a:schemeClr val="lt1"/>
                </a:solidFill>
                <a:ea typeface="Roboto"/>
                <a:sym typeface="Roboto"/>
              </a:rPr>
              <a:t>Unit 4</a:t>
            </a:r>
            <a:endParaRPr lang="en-US" sz="2267">
              <a:solidFill>
                <a:schemeClr val="lt1"/>
              </a:solidFill>
              <a:ea typeface="Roboto"/>
            </a:endParaRPr>
          </a:p>
          <a:p>
            <a:pPr algn="ctr"/>
            <a:r>
              <a:rPr lang="en" sz="1450" i="1">
                <a:solidFill>
                  <a:schemeClr val="lt1"/>
                </a:solidFill>
                <a:ea typeface="Roboto"/>
                <a:sym typeface="Roboto"/>
              </a:rPr>
              <a:t>Lesson 3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78800" y="6236733"/>
            <a:ext cx="11834800" cy="29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1DC7DA-17A7-F17A-7B17-7AD6BC233338}"/>
              </a:ext>
            </a:extLst>
          </p:cNvPr>
          <p:cNvSpPr txBox="1"/>
          <p:nvPr/>
        </p:nvSpPr>
        <p:spPr>
          <a:xfrm>
            <a:off x="2761485" y="1563242"/>
            <a:ext cx="11438561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latin typeface="Roboto"/>
                <a:ea typeface="Roboto"/>
                <a:cs typeface="Arial"/>
              </a:rPr>
              <a:t>Play with Musical Form: </a:t>
            </a:r>
            <a:r>
              <a:rPr lang="en-US" sz="2800" b="1">
                <a:latin typeface="Roboto"/>
                <a:ea typeface="Roboto"/>
                <a:cs typeface="Arial"/>
                <a:hlinkClick r:id="rId4"/>
              </a:rPr>
              <a:t>Song Samples</a:t>
            </a:r>
            <a:endParaRPr lang="en-US" sz="2800" b="1">
              <a:latin typeface="Roboto"/>
              <a:ea typeface="Roboto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13CD1B-6E47-3711-11A0-4B0FB377677B}"/>
              </a:ext>
            </a:extLst>
          </p:cNvPr>
          <p:cNvSpPr txBox="1"/>
          <p:nvPr/>
        </p:nvSpPr>
        <p:spPr>
          <a:xfrm>
            <a:off x="293915" y="2269672"/>
            <a:ext cx="11522525" cy="33239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Listen to one of the following four songs on the Ableton Site: 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Bury It - </a:t>
            </a:r>
            <a:r>
              <a:rPr lang="en-US" sz="2400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CHURVCHES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Award Tour</a:t>
            </a:r>
            <a:r>
              <a:rPr lang="en-US" sz="2400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 - A Tribe Called Quest</a:t>
            </a:r>
            <a:endParaRPr lang="en-US" dirty="0">
              <a:solidFill>
                <a:schemeClr val="bg2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Ni</a:t>
            </a:r>
            <a:r>
              <a:rPr lang="en-US" sz="2400" i="1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 - Ten - Ichi - Ryu</a:t>
            </a:r>
            <a:r>
              <a:rPr lang="en-US" sz="2400" dirty="0">
                <a:solidFill>
                  <a:schemeClr val="bg2"/>
                </a:solidFill>
                <a:latin typeface="Roboto"/>
                <a:ea typeface="Roboto"/>
                <a:cs typeface="Roboto"/>
              </a:rPr>
              <a:t> - </a:t>
            </a:r>
            <a:r>
              <a:rPr lang="en-US" sz="2400" dirty="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Photek</a:t>
            </a:r>
            <a:endParaRPr lang="en-US" dirty="0" err="1">
              <a:solidFill>
                <a:schemeClr val="bg2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i="1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I Feel Love</a:t>
            </a:r>
            <a:r>
              <a:rPr lang="en-US" sz="2400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 - Donna Summer</a:t>
            </a:r>
            <a:endParaRPr lang="en-US" dirty="0">
              <a:solidFill>
                <a:schemeClr val="bg2"/>
              </a:solidFill>
            </a:endParaRPr>
          </a:p>
          <a:p>
            <a:pPr marL="742950" lvl="1" indent="-285750">
              <a:buFont typeface="Arial"/>
              <a:buChar char="•"/>
            </a:pPr>
            <a:endParaRPr lang="en-US" sz="2400">
              <a:solidFill>
                <a:schemeClr val="bg2"/>
              </a:solidFill>
              <a:latin typeface="Roboto"/>
              <a:ea typeface="Roboto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solidFill>
                  <a:schemeClr val="bg2"/>
                </a:solidFill>
                <a:latin typeface="Roboto"/>
                <a:ea typeface="Roboto"/>
                <a:cs typeface="Arial"/>
              </a:rPr>
              <a:t>Think about the form of your song. What makes one section different from another?  How long is each section? Discuss with a partner and your class</a:t>
            </a:r>
            <a:r>
              <a:rPr lang="en-US" b="1" dirty="0">
                <a:solidFill>
                  <a:schemeClr val="bg2"/>
                </a:solidFill>
                <a:cs typeface="Arial"/>
              </a:rPr>
              <a:t> </a:t>
            </a:r>
          </a:p>
          <a:p>
            <a:pPr marL="742950" lvl="1" indent="-285750">
              <a:buFont typeface="Arial"/>
              <a:buChar char="•"/>
            </a:pPr>
            <a:endParaRPr lang="en-US">
              <a:solidFill>
                <a:srgbClr val="1A9988"/>
              </a:solidFill>
              <a:cs typeface="Arial"/>
            </a:endParaRPr>
          </a:p>
        </p:txBody>
      </p:sp>
      <p:pic>
        <p:nvPicPr>
          <p:cNvPr id="4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C0ACD55D-D4AA-AFC5-2ABE-ECD002FEA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44" y="5395729"/>
            <a:ext cx="7006770" cy="847184"/>
          </a:xfrm>
          <a:prstGeom prst="rect">
            <a:avLst/>
          </a:prstGeom>
        </p:spPr>
      </p:pic>
      <p:pic>
        <p:nvPicPr>
          <p:cNvPr id="6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2EC71A8-9015-B253-3C22-39F71DF8CA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4443" y="5392652"/>
            <a:ext cx="4466770" cy="85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0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ede7b94db_0_14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ede7b94db_0_14"/>
          <p:cNvSpPr txBox="1"/>
          <p:nvPr/>
        </p:nvSpPr>
        <p:spPr>
          <a:xfrm>
            <a:off x="480467" y="488500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3467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sz="3467"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g12ede7b94db_0_14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8572000" y="1308500"/>
            <a:ext cx="3374133" cy="50893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8" name="Google Shape;148;g12ede7b94db_0_14"/>
          <p:cNvGraphicFramePr/>
          <p:nvPr>
            <p:extLst>
              <p:ext uri="{D42A27DB-BD31-4B8C-83A1-F6EECF244321}">
                <p14:modId xmlns:p14="http://schemas.microsoft.com/office/powerpoint/2010/main" val="3699605986"/>
              </p:ext>
            </p:extLst>
          </p:nvPr>
        </p:nvGraphicFramePr>
        <p:xfrm>
          <a:off x="3374527" y="2295350"/>
          <a:ext cx="4921933" cy="22673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921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926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800" b="1" u="none" strike="noStrike" cap="none">
                          <a:solidFill>
                            <a:schemeClr val="bg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Form</a:t>
                      </a:r>
                      <a:endParaRPr sz="2800" b="1" u="none" strike="noStrike" cap="none">
                        <a:solidFill>
                          <a:schemeClr val="bg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46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-US" sz="2800" b="1" u="none" strike="noStrike" cap="none">
                          <a:solidFill>
                            <a:schemeClr val="bg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Form is the structure of a piece of music</a:t>
                      </a:r>
                      <a:endParaRPr sz="2100" u="none" strike="noStrike" cap="none">
                        <a:solidFill>
                          <a:schemeClr val="bg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Google Shape;77;p1">
            <a:extLst>
              <a:ext uri="{FF2B5EF4-FFF2-40B4-BE49-F238E27FC236}">
                <a16:creationId xmlns:a16="http://schemas.microsoft.com/office/drawing/2014/main" id="{DEBDA571-A4DC-4EFC-EA89-365EED9C2C98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g12d8a6a12d7_0_60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206467" y="1517301"/>
            <a:ext cx="11778800" cy="5008167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8" name="Google Shape;198;g12d8a6a12d7_0_60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9" name="Google Shape;199;g12d8a6a12d7_0_60"/>
          <p:cNvSpPr txBox="1">
            <a:spLocks noGrp="1"/>
          </p:cNvSpPr>
          <p:nvPr>
            <p:ph type="title"/>
          </p:nvPr>
        </p:nvSpPr>
        <p:spPr>
          <a:xfrm>
            <a:off x="1796667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3450" i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Explain: What is form in a piece of music?</a:t>
            </a:r>
            <a:endParaRPr lang="en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02" name="Google Shape;202;g12d8a6a12d7_0_60"/>
          <p:cNvSpPr/>
          <p:nvPr/>
        </p:nvSpPr>
        <p:spPr>
          <a:xfrm rot="10800000">
            <a:off x="178800" y="6236733"/>
            <a:ext cx="11834800" cy="29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/>
          </a:p>
        </p:txBody>
      </p:sp>
      <p:sp>
        <p:nvSpPr>
          <p:cNvPr id="3" name="Google Shape;77;p1">
            <a:extLst>
              <a:ext uri="{FF2B5EF4-FFF2-40B4-BE49-F238E27FC236}">
                <a16:creationId xmlns:a16="http://schemas.microsoft.com/office/drawing/2014/main" id="{3995630F-C8C4-F598-0F7C-5BF06FA33CCC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2" name="Picture 3" descr="Diagram&#10;&#10;Description automatically generated">
            <a:extLst>
              <a:ext uri="{FF2B5EF4-FFF2-40B4-BE49-F238E27FC236}">
                <a16:creationId xmlns:a16="http://schemas.microsoft.com/office/drawing/2014/main" id="{E543BE38-1557-4E42-30D8-5B1A7F5F58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0258" y="1566388"/>
            <a:ext cx="2661556" cy="2536866"/>
          </a:xfrm>
          <a:prstGeom prst="rect">
            <a:avLst/>
          </a:prstGeom>
        </p:spPr>
      </p:pic>
      <p:pic>
        <p:nvPicPr>
          <p:cNvPr id="4" name="Online Media 3" title="Avril Lavigne - Complicated (Official Video)">
            <a:hlinkClick r:id="" action="ppaction://media"/>
            <a:extLst>
              <a:ext uri="{FF2B5EF4-FFF2-40B4-BE49-F238E27FC236}">
                <a16:creationId xmlns:a16="http://schemas.microsoft.com/office/drawing/2014/main" id="{CE9BCBC3-9BB6-0049-E61F-E69B7D84EFD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8772071" y="4354287"/>
            <a:ext cx="2657928" cy="19231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D27B70-CD13-B080-2691-DFCA80D00C5A}"/>
              </a:ext>
            </a:extLst>
          </p:cNvPr>
          <p:cNvSpPr txBox="1"/>
          <p:nvPr/>
        </p:nvSpPr>
        <p:spPr>
          <a:xfrm>
            <a:off x="293914" y="1571172"/>
            <a:ext cx="8313056" cy="45448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lnSpc>
                <a:spcPct val="150000"/>
              </a:lnSpc>
              <a:buFont typeface="Arial,Sans-Serif"/>
              <a:buChar char="•"/>
            </a:pPr>
            <a:r>
              <a:rPr lang="en" sz="2800">
                <a:solidFill>
                  <a:srgbClr val="222222"/>
                </a:solidFill>
                <a:latin typeface="Roboto"/>
                <a:ea typeface="Roboto"/>
                <a:cs typeface="Arial"/>
              </a:rPr>
              <a:t>How are songs are organized?</a:t>
            </a:r>
          </a:p>
          <a:p>
            <a:pPr marL="457200" indent="-457200">
              <a:lnSpc>
                <a:spcPct val="150000"/>
              </a:lnSpc>
              <a:buFont typeface="Arial,Sans-Serif"/>
              <a:buChar char="•"/>
            </a:pPr>
            <a:r>
              <a:rPr lang="en" sz="2800">
                <a:solidFill>
                  <a:srgbClr val="222222"/>
                </a:solidFill>
                <a:latin typeface="Roboto"/>
                <a:ea typeface="Roboto"/>
                <a:cs typeface="Arial"/>
              </a:rPr>
              <a:t>What are some additional labels for musical form?</a:t>
            </a:r>
            <a:endParaRPr lang="en-US" sz="2800">
              <a:solidFill>
                <a:srgbClr val="222222"/>
              </a:solidFill>
              <a:latin typeface="Roboto"/>
              <a:ea typeface="Roboto"/>
              <a:cs typeface="Arial"/>
            </a:endParaRPr>
          </a:p>
          <a:p>
            <a:pPr marL="457200" indent="-457200">
              <a:lnSpc>
                <a:spcPct val="150000"/>
              </a:lnSpc>
              <a:buFont typeface="Arial,Sans-Serif"/>
              <a:buChar char="•"/>
            </a:pPr>
            <a:r>
              <a:rPr lang="en" sz="2800">
                <a:solidFill>
                  <a:srgbClr val="222222"/>
                </a:solidFill>
                <a:latin typeface="Roboto"/>
                <a:ea typeface="Roboto"/>
                <a:cs typeface="Arial"/>
              </a:rPr>
              <a:t>Listen to Complicated by Avril Lavigne</a:t>
            </a:r>
          </a:p>
          <a:p>
            <a:pPr marL="914400" lvl="1" indent="-457200">
              <a:lnSpc>
                <a:spcPct val="150000"/>
              </a:lnSpc>
              <a:buFont typeface="Arial,Sans-Serif"/>
              <a:buChar char="•"/>
            </a:pPr>
            <a:r>
              <a:rPr lang="en" sz="2800">
                <a:solidFill>
                  <a:srgbClr val="222222"/>
                </a:solidFill>
                <a:latin typeface="Roboto"/>
                <a:ea typeface="Roboto"/>
                <a:cs typeface="Arial"/>
              </a:rPr>
              <a:t>Identify the different sections of the songs</a:t>
            </a:r>
          </a:p>
          <a:p>
            <a:pPr marL="914400" lvl="1" indent="-457200">
              <a:lnSpc>
                <a:spcPct val="150000"/>
              </a:lnSpc>
              <a:buFont typeface="Arial,Sans-Serif"/>
              <a:buChar char="•"/>
            </a:pPr>
            <a:r>
              <a:rPr lang="en" sz="2800">
                <a:solidFill>
                  <a:srgbClr val="222222"/>
                </a:solidFill>
                <a:latin typeface="Roboto"/>
                <a:ea typeface="Roboto"/>
                <a:cs typeface="Arial"/>
              </a:rPr>
              <a:t>Write down the time stamps of each section</a:t>
            </a:r>
          </a:p>
          <a:p>
            <a:pPr marL="914400" lvl="1" indent="-457200">
              <a:lnSpc>
                <a:spcPct val="150000"/>
              </a:lnSpc>
              <a:buFont typeface="Arial,Sans-Serif"/>
              <a:buChar char="•"/>
            </a:pPr>
            <a:r>
              <a:rPr lang="en" sz="2800">
                <a:solidFill>
                  <a:srgbClr val="222222"/>
                </a:solidFill>
                <a:latin typeface="Roboto"/>
                <a:ea typeface="Roboto"/>
                <a:cs typeface="Arial"/>
              </a:rPr>
              <a:t>Identify the musical form pattern in the song  </a:t>
            </a:r>
            <a:endParaRPr lang="en" sz="2800">
              <a:latin typeface="Roboto"/>
              <a:ea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78447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g12d8a6a12d7_0_6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467" y="1517301"/>
            <a:ext cx="11778800" cy="5008167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8" name="Google Shape;198;g12d8a6a12d7_0_60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9" name="Google Shape;199;g12d8a6a12d7_0_60"/>
          <p:cNvSpPr txBox="1">
            <a:spLocks noGrp="1"/>
          </p:cNvSpPr>
          <p:nvPr>
            <p:ph type="title"/>
          </p:nvPr>
        </p:nvSpPr>
        <p:spPr>
          <a:xfrm>
            <a:off x="1796667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3450" i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Explain: What is form in a piece of music?</a:t>
            </a:r>
            <a:endParaRPr lang="en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200" name="Google Shape;200;g12d8a6a12d7_0_60"/>
          <p:cNvGraphicFramePr/>
          <p:nvPr>
            <p:extLst>
              <p:ext uri="{D42A27DB-BD31-4B8C-83A1-F6EECF244321}">
                <p14:modId xmlns:p14="http://schemas.microsoft.com/office/powerpoint/2010/main" val="2287046216"/>
              </p:ext>
            </p:extLst>
          </p:nvPr>
        </p:nvGraphicFramePr>
        <p:xfrm>
          <a:off x="308428" y="1560285"/>
          <a:ext cx="11563463" cy="1022165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563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5137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None/>
                      </a:pPr>
                      <a:r>
                        <a:rPr lang="en" sz="27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In composing/coding songs - we will label our sections A,B,C... instead of verse, chorus, etc. </a:t>
                      </a: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endParaRPr lang="en" sz="2700" b="1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r>
                        <a:rPr lang="en" sz="27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Your challenge</a:t>
                      </a:r>
                      <a:r>
                        <a:rPr lang="en" sz="27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: Map a song</a:t>
                      </a:r>
                      <a:r>
                        <a:rPr lang="en" sz="27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with letters instead of the terms intro, verse, chorus, bridge, refrain, and outro</a:t>
                      </a:r>
                      <a:r>
                        <a:rPr lang="en" sz="27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 </a:t>
                      </a:r>
                      <a:endParaRPr lang="en" sz="27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Char char="•"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84667" marR="84667" marT="84667" marB="84667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6515">
                <a:tc>
                  <a:txBody>
                    <a:bodyPr/>
                    <a:lstStyle/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84667" marR="84667" marT="84667" marB="84667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966266"/>
                  </a:ext>
                </a:extLst>
              </a:tr>
            </a:tbl>
          </a:graphicData>
        </a:graphic>
      </p:graphicFrame>
      <p:sp>
        <p:nvSpPr>
          <p:cNvPr id="202" name="Google Shape;202;g12d8a6a12d7_0_60"/>
          <p:cNvSpPr/>
          <p:nvPr/>
        </p:nvSpPr>
        <p:spPr>
          <a:xfrm rot="10800000">
            <a:off x="178800" y="6236733"/>
            <a:ext cx="11834800" cy="29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/>
          </a:p>
        </p:txBody>
      </p:sp>
      <p:sp>
        <p:nvSpPr>
          <p:cNvPr id="3" name="Google Shape;77;p1">
            <a:extLst>
              <a:ext uri="{FF2B5EF4-FFF2-40B4-BE49-F238E27FC236}">
                <a16:creationId xmlns:a16="http://schemas.microsoft.com/office/drawing/2014/main" id="{3995630F-C8C4-F598-0F7C-5BF06FA33CCC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3572CA38-160C-0982-F69A-4BE313135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185" y="4417178"/>
            <a:ext cx="5509986" cy="171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592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g12d8a6a12d7_0_6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467" y="1517301"/>
            <a:ext cx="11778800" cy="5008167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8" name="Google Shape;198;g12d8a6a12d7_0_60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9" name="Google Shape;199;g12d8a6a12d7_0_60"/>
          <p:cNvSpPr txBox="1">
            <a:spLocks noGrp="1"/>
          </p:cNvSpPr>
          <p:nvPr>
            <p:ph type="title"/>
          </p:nvPr>
        </p:nvSpPr>
        <p:spPr>
          <a:xfrm>
            <a:off x="1243310" y="434071"/>
            <a:ext cx="9804898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2700" i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Explain: How do create form with the </a:t>
            </a:r>
            <a:r>
              <a:rPr lang="en" sz="2700" i="1" err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" sz="2700" i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() function?</a:t>
            </a:r>
            <a:endParaRPr lang="en" sz="2700" b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  <a:p>
            <a:pPr algn="ctr"/>
            <a:endParaRPr lang="en" sz="3450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200" name="Google Shape;200;g12d8a6a12d7_0_60"/>
          <p:cNvGraphicFramePr/>
          <p:nvPr>
            <p:extLst>
              <p:ext uri="{D42A27DB-BD31-4B8C-83A1-F6EECF244321}">
                <p14:modId xmlns:p14="http://schemas.microsoft.com/office/powerpoint/2010/main" val="4275369295"/>
              </p:ext>
            </p:extLst>
          </p:nvPr>
        </p:nvGraphicFramePr>
        <p:xfrm>
          <a:off x="308428" y="1560285"/>
          <a:ext cx="11563463" cy="1069224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563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5137">
                <a:tc>
                  <a:txBody>
                    <a:bodyPr/>
                    <a:lstStyle/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A9988"/>
                        </a:buClr>
                        <a:buFont typeface="Arial,Sans-Serif"/>
                        <a:buChar char="•"/>
                      </a:pPr>
                      <a:r>
                        <a:rPr lang="en" sz="2700" b="0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We can create form in a piece of music by using the </a:t>
                      </a:r>
                      <a:r>
                        <a:rPr lang="en" sz="2700" b="1" i="0" u="none" strike="noStrike" noProof="0" err="1">
                          <a:solidFill>
                            <a:srgbClr val="222222"/>
                          </a:solidFill>
                          <a:latin typeface="Arial"/>
                        </a:rPr>
                        <a:t>fitMedia</a:t>
                      </a:r>
                      <a:r>
                        <a:rPr lang="en" sz="2700" b="1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() function and comments </a:t>
                      </a:r>
                      <a:endParaRPr lang="en-US" sz="2700" b="0" i="0" u="none" strike="noStrike" noProof="0">
                        <a:solidFill>
                          <a:srgbClr val="222222"/>
                        </a:solidFill>
                        <a:latin typeface="Arial"/>
                      </a:endParaRPr>
                    </a:p>
                    <a:p>
                      <a:pPr marL="742950" marR="0" lvl="1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A9988"/>
                        </a:buClr>
                        <a:buFont typeface="Arial,Sans-Serif"/>
                        <a:buChar char="•"/>
                      </a:pPr>
                      <a:r>
                        <a:rPr lang="en" sz="2700" b="1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We create labels in our </a:t>
                      </a:r>
                      <a:r>
                        <a:rPr lang="en" sz="2700" b="1" i="0" u="none" strike="noStrike" noProof="0" err="1">
                          <a:solidFill>
                            <a:srgbClr val="222222"/>
                          </a:solidFill>
                          <a:latin typeface="Arial"/>
                        </a:rPr>
                        <a:t>EarSketch</a:t>
                      </a:r>
                      <a:r>
                        <a:rPr lang="en" sz="2700" b="1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 using comments #SectionA</a:t>
                      </a:r>
                      <a:endParaRPr lang="en-US" sz="2700" b="0" i="0" u="none" strike="noStrike" noProof="0">
                        <a:solidFill>
                          <a:srgbClr val="222222"/>
                        </a:solidFill>
                        <a:latin typeface="Arial"/>
                      </a:endParaRPr>
                    </a:p>
                    <a:p>
                      <a:pPr marL="742950" marR="0" lvl="1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A9988"/>
                        </a:buClr>
                        <a:buFont typeface="Arial,Sans-Serif"/>
                        <a:buChar char="•"/>
                      </a:pPr>
                      <a:r>
                        <a:rPr lang="en" sz="2700" b="0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Below each section, we will include </a:t>
                      </a:r>
                      <a:r>
                        <a:rPr lang="en" sz="2700" b="0" i="0" u="none" strike="noStrike" noProof="0" err="1">
                          <a:solidFill>
                            <a:srgbClr val="222222"/>
                          </a:solidFill>
                          <a:latin typeface="Arial"/>
                        </a:rPr>
                        <a:t>fitMedia</a:t>
                      </a:r>
                      <a:r>
                        <a:rPr lang="en" sz="2700" b="0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() functions</a:t>
                      </a:r>
                      <a:endParaRPr lang="en-US" sz="2700" b="0" i="0" u="none" strike="noStrike" noProof="0">
                        <a:solidFill>
                          <a:srgbClr val="222222"/>
                        </a:solidFill>
                        <a:latin typeface="Arial"/>
                      </a:endParaRPr>
                    </a:p>
                    <a:p>
                      <a:pPr marL="742950" marR="0" lvl="1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A9988"/>
                        </a:buClr>
                        <a:buFont typeface="Arial,Sans-Serif"/>
                        <a:buChar char="•"/>
                      </a:pPr>
                      <a:r>
                        <a:rPr lang="en" sz="2700" b="0" i="0" u="none" strike="noStrike" noProof="0">
                          <a:solidFill>
                            <a:srgbClr val="222222"/>
                          </a:solidFill>
                          <a:latin typeface="Arial"/>
                        </a:rPr>
                        <a:t>Each section will have a different start/end and melody</a:t>
                      </a: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r>
                        <a:rPr lang="en" sz="27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.</a:t>
                      </a:r>
                      <a:r>
                        <a:rPr lang="en" sz="27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 </a:t>
                      </a: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None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285750" marR="0" lvl="0" indent="-2857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Char char="•"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84667" marR="84667" marT="84667" marB="84667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6515">
                <a:tc>
                  <a:txBody>
                    <a:bodyPr/>
                    <a:lstStyle/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endParaRPr lang="en" sz="27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84667" marR="84667" marT="84667" marB="84667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966266"/>
                  </a:ext>
                </a:extLst>
              </a:tr>
            </a:tbl>
          </a:graphicData>
        </a:graphic>
      </p:graphicFrame>
      <p:sp>
        <p:nvSpPr>
          <p:cNvPr id="202" name="Google Shape;202;g12d8a6a12d7_0_60"/>
          <p:cNvSpPr/>
          <p:nvPr/>
        </p:nvSpPr>
        <p:spPr>
          <a:xfrm rot="10800000">
            <a:off x="178800" y="6236733"/>
            <a:ext cx="11834800" cy="29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1400"/>
            </a:pPr>
            <a:endParaRPr sz="1867"/>
          </a:p>
        </p:txBody>
      </p:sp>
      <p:sp>
        <p:nvSpPr>
          <p:cNvPr id="3" name="Google Shape;77;p1">
            <a:extLst>
              <a:ext uri="{FF2B5EF4-FFF2-40B4-BE49-F238E27FC236}">
                <a16:creationId xmlns:a16="http://schemas.microsoft.com/office/drawing/2014/main" id="{3995630F-C8C4-F598-0F7C-5BF06FA33CCC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A2215437-3193-A113-AE33-B4D847B4F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550" y="5233118"/>
            <a:ext cx="6822934" cy="857153"/>
          </a:xfrm>
          <a:prstGeom prst="rect">
            <a:avLst/>
          </a:prstGeom>
        </p:spPr>
      </p:pic>
      <p:pic>
        <p:nvPicPr>
          <p:cNvPr id="7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C0ABBED7-B23F-502F-3697-CC39D202E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3593" y="4931947"/>
            <a:ext cx="8519291" cy="106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78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/>
          <p:nvPr/>
        </p:nvSpPr>
        <p:spPr>
          <a:xfrm>
            <a:off x="1507100" y="432100"/>
            <a:ext cx="9178000" cy="8764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3" name="Google Shape;173;p15"/>
          <p:cNvSpPr txBox="1">
            <a:spLocks noGrp="1"/>
          </p:cNvSpPr>
          <p:nvPr>
            <p:ph type="title"/>
          </p:nvPr>
        </p:nvSpPr>
        <p:spPr>
          <a:xfrm>
            <a:off x="1925333" y="488500"/>
            <a:ext cx="8598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SzPts val="2800"/>
            </a:pPr>
            <a:r>
              <a:rPr lang="en" sz="28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Creating Music with </a:t>
            </a:r>
            <a:r>
              <a:rPr lang="en" sz="28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28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()</a:t>
            </a:r>
            <a:endParaRPr sz="28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p15"/>
          <p:cNvSpPr/>
          <p:nvPr/>
        </p:nvSpPr>
        <p:spPr>
          <a:xfrm>
            <a:off x="0" y="0"/>
            <a:ext cx="1197600" cy="8836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267" b="1">
                <a:solidFill>
                  <a:schemeClr val="lt1"/>
                </a:solidFill>
                <a:ea typeface="Roboto"/>
                <a:sym typeface="Roboto"/>
              </a:rPr>
              <a:t>Unit 4</a:t>
            </a:r>
            <a:endParaRPr lang="en-US" sz="2267">
              <a:solidFill>
                <a:schemeClr val="lt1"/>
              </a:solidFill>
              <a:ea typeface="Roboto"/>
            </a:endParaRPr>
          </a:p>
          <a:p>
            <a:pPr algn="ctr"/>
            <a:r>
              <a:rPr lang="en" sz="1450" i="1">
                <a:solidFill>
                  <a:schemeClr val="lt1"/>
                </a:solidFill>
                <a:ea typeface="Roboto"/>
                <a:sym typeface="Roboto"/>
              </a:rPr>
              <a:t>Lesson 3</a:t>
            </a:r>
            <a:endParaRPr sz="2400">
              <a:solidFill>
                <a:schemeClr val="lt1"/>
              </a:solidFill>
            </a:endParaRPr>
          </a:p>
        </p:txBody>
      </p:sp>
      <p:pic>
        <p:nvPicPr>
          <p:cNvPr id="175" name="Google Shape;175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06467" y="1517300"/>
            <a:ext cx="11013288" cy="5008167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15"/>
          <p:cNvSpPr/>
          <p:nvPr/>
        </p:nvSpPr>
        <p:spPr>
          <a:xfrm rot="10800000">
            <a:off x="178966" y="6236733"/>
            <a:ext cx="11013289" cy="29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5"/>
          <p:cNvSpPr txBox="1"/>
          <p:nvPr/>
        </p:nvSpPr>
        <p:spPr>
          <a:xfrm>
            <a:off x="356246" y="1638578"/>
            <a:ext cx="6537823" cy="4739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b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Your Challenge: </a:t>
            </a:r>
            <a:r>
              <a:rPr lang="en-US" sz="2400">
                <a:solidFill>
                  <a:schemeClr val="bg2"/>
                </a:solidFill>
                <a:latin typeface="Roboto"/>
                <a:ea typeface="Roboto"/>
                <a:cs typeface="Roboto"/>
              </a:rPr>
              <a:t>Organize a song using the ABA musical form in </a:t>
            </a:r>
            <a:r>
              <a:rPr lang="en-US" sz="240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-US" sz="2400">
                <a:solidFill>
                  <a:schemeClr val="bg2"/>
                </a:solidFill>
                <a:latin typeface="Roboto"/>
                <a:ea typeface="Roboto"/>
                <a:cs typeface="Roboto"/>
              </a:rPr>
              <a:t> using the </a:t>
            </a:r>
            <a:r>
              <a:rPr lang="en-US" sz="2400" err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-US" sz="2400">
                <a:solidFill>
                  <a:schemeClr val="bg2"/>
                </a:solidFill>
                <a:latin typeface="Roboto"/>
                <a:ea typeface="Roboto"/>
                <a:cs typeface="Roboto"/>
              </a:rPr>
              <a:t>() function and comments</a:t>
            </a:r>
          </a:p>
          <a:p>
            <a:pPr marL="342900" indent="-342900">
              <a:buFont typeface="Arial"/>
              <a:buChar char="•"/>
            </a:pPr>
            <a:endParaRPr lang="en-US" sz="2400">
              <a:solidFill>
                <a:schemeClr val="bg2"/>
              </a:solidFill>
              <a:latin typeface="Roboto"/>
              <a:ea typeface="Roboto"/>
              <a:cs typeface="Roboto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>
                <a:solidFill>
                  <a:schemeClr val="bg2"/>
                </a:solidFill>
                <a:latin typeface="Roboto"/>
                <a:ea typeface="Roboto"/>
                <a:cs typeface="Roboto"/>
              </a:rPr>
              <a:t>Use this example script to get started: </a:t>
            </a:r>
            <a:r>
              <a:rPr lang="en-US" sz="2400" b="1">
                <a:solidFill>
                  <a:schemeClr val="bg2"/>
                </a:solidFill>
                <a:latin typeface="Roboto"/>
                <a:ea typeface="Roboto"/>
                <a:cs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Starter Script</a:t>
            </a:r>
            <a:endParaRPr lang="en-US" sz="2400" b="1">
              <a:solidFill>
                <a:schemeClr val="bg2"/>
              </a:solidFill>
              <a:latin typeface="Roboto"/>
              <a:ea typeface="Roboto"/>
              <a:cs typeface="Roboto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Roboto"/>
                <a:ea typeface="Roboto"/>
                <a:cs typeface="Roboto"/>
              </a:rPr>
              <a:t>Choose your melody, bass, and drums 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Roboto"/>
                <a:ea typeface="Roboto"/>
                <a:cs typeface="Roboto"/>
              </a:rPr>
              <a:t>Your bass and drums can be the same for both sections, but your melody/vocals should be different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Roboto"/>
                <a:ea typeface="Roboto"/>
                <a:cs typeface="Roboto"/>
              </a:rPr>
              <a:t>Enter different start, end measures in each sections</a:t>
            </a:r>
          </a:p>
        </p:txBody>
      </p:sp>
      <p:pic>
        <p:nvPicPr>
          <p:cNvPr id="5" name="Picture 2" descr="Text&#10;&#10;Description automatically generated">
            <a:extLst>
              <a:ext uri="{FF2B5EF4-FFF2-40B4-BE49-F238E27FC236}">
                <a16:creationId xmlns:a16="http://schemas.microsoft.com/office/drawing/2014/main" id="{5F5F9CE2-0234-6FCB-8C1B-68D91A383D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371" r="7955" b="15464"/>
          <a:stretch/>
        </p:blipFill>
        <p:spPr>
          <a:xfrm>
            <a:off x="11451499" y="-3519"/>
            <a:ext cx="736455" cy="641552"/>
          </a:xfrm>
          <a:prstGeom prst="rect">
            <a:avLst/>
          </a:prstGeom>
        </p:spPr>
      </p:pic>
      <p:pic>
        <p:nvPicPr>
          <p:cNvPr id="2" name="Picture 2" descr="Table&#10;&#10;Description automatically generated">
            <a:extLst>
              <a:ext uri="{FF2B5EF4-FFF2-40B4-BE49-F238E27FC236}">
                <a16:creationId xmlns:a16="http://schemas.microsoft.com/office/drawing/2014/main" id="{84B0B9C1-9FB3-369E-F53E-2F41E77BBD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0116" y="2204068"/>
            <a:ext cx="5818412" cy="26040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E103E2-EB81-4679-8134-5B081695F33B}">
  <ds:schemaRefs>
    <ds:schemaRef ds:uri="0b7df29d-5056-43d3-b4ef-3abde5a3089a"/>
    <ds:schemaRef ds:uri="7d06cd21-3a24-42fa-b369-5e343ae4a771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FFF916D-6DA1-4A7D-8C9A-FE87C0290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737998-E014-4342-A1D5-D098F8D2CA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645</Words>
  <Application>Microsoft Macintosh PowerPoint</Application>
  <PresentationFormat>Widescreen</PresentationFormat>
  <Paragraphs>122</Paragraphs>
  <Slides>12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Arial,Sans-Serif</vt:lpstr>
      <vt:lpstr>Calibri</vt:lpstr>
      <vt:lpstr>Francois One</vt:lpstr>
      <vt:lpstr>Lato</vt:lpstr>
      <vt:lpstr>Montserrat</vt:lpstr>
      <vt:lpstr>Raleway</vt:lpstr>
      <vt:lpstr>Roboto</vt:lpstr>
      <vt:lpstr>Roboto Condensed</vt:lpstr>
      <vt:lpstr>Verdana</vt:lpstr>
      <vt:lpstr>Streamline</vt:lpstr>
      <vt:lpstr>Streamline</vt:lpstr>
      <vt:lpstr>PowerPoint Presentation</vt:lpstr>
      <vt:lpstr>{</vt:lpstr>
      <vt:lpstr>Form in EarSketch</vt:lpstr>
      <vt:lpstr>Engage/Explore: A Return to Form</vt:lpstr>
      <vt:lpstr>PowerPoint Presentation</vt:lpstr>
      <vt:lpstr>Explain: What is form in a piece of music?</vt:lpstr>
      <vt:lpstr>Explain: What is form in a piece of music?</vt:lpstr>
      <vt:lpstr>Explain: How do create form with the fitMedia() function? </vt:lpstr>
      <vt:lpstr>Elaborate: Creating Music with fitMedia()</vt:lpstr>
      <vt:lpstr>Elaborate: Creating form with Custom Functions</vt:lpstr>
      <vt:lpstr>Elaborate: Creating form with Custom Functions</vt:lpstr>
      <vt:lpstr>EVALUATE: fitMedia() and custom functions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Collado, Rafael S</cp:lastModifiedBy>
  <cp:revision>16</cp:revision>
  <dcterms:created xsi:type="dcterms:W3CDTF">2023-02-03T18:18:04Z</dcterms:created>
  <dcterms:modified xsi:type="dcterms:W3CDTF">2025-01-30T05:09:45Z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